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bookmarkIdSeed="3">
  <p:sldMasterIdLst>
    <p:sldMasterId id="2147483685" r:id="rId1"/>
  </p:sldMasterIdLst>
  <p:notesMasterIdLst>
    <p:notesMasterId r:id="rId18"/>
  </p:notesMasterIdLst>
  <p:handoutMasterIdLst>
    <p:handoutMasterId r:id="rId19"/>
  </p:handoutMasterIdLst>
  <p:sldIdLst>
    <p:sldId id="591" r:id="rId2"/>
    <p:sldId id="586" r:id="rId3"/>
    <p:sldId id="574" r:id="rId4"/>
    <p:sldId id="608" r:id="rId5"/>
    <p:sldId id="616" r:id="rId6"/>
    <p:sldId id="617" r:id="rId7"/>
    <p:sldId id="620" r:id="rId8"/>
    <p:sldId id="262" r:id="rId9"/>
    <p:sldId id="604" r:id="rId10"/>
    <p:sldId id="619" r:id="rId11"/>
    <p:sldId id="607" r:id="rId12"/>
    <p:sldId id="271" r:id="rId13"/>
    <p:sldId id="272" r:id="rId14"/>
    <p:sldId id="274" r:id="rId15"/>
    <p:sldId id="273" r:id="rId16"/>
    <p:sldId id="596" r:id="rId17"/>
  </p:sldIdLst>
  <p:sldSz cx="12192000" cy="6858000"/>
  <p:notesSz cx="6797675" cy="9928225"/>
  <p:embeddedFontLst>
    <p:embeddedFont>
      <p:font typeface="Cera PRO" panose="00000500000000000000" charset="0"/>
      <p:regular r:id="rId20"/>
      <p:bold r:id="rId21"/>
      <p:italic r:id="rId22"/>
      <p:boldItalic r:id="rId23"/>
    </p:embeddedFont>
    <p:embeddedFont>
      <p:font typeface="Garamond" panose="02020404030301010803" pitchFamily="18" charset="0"/>
      <p:regular r:id="rId24"/>
      <p:bold r:id="rId24"/>
      <p:italic r:id="rId24"/>
      <p:boldItalic r:id="rId24"/>
    </p:embeddedFont>
    <p:embeddedFont>
      <p:font typeface="Muli ExtraBold"/>
      <p:bold r:id="rId24"/>
      <p:italic r:id="rId24"/>
      <p:boldItalic r:id="rId24"/>
    </p:embeddedFont>
    <p:embeddedFont>
      <p:font typeface="Verdana" panose="020B0604030504040204" pitchFamily="34" charset="0"/>
      <p:regular r:id="rId24"/>
      <p:bold r:id="rId24"/>
      <p:italic r:id="rId24"/>
      <p:boldItalic r:id="rId24"/>
    </p:embeddedFont>
  </p:embeddedFontLst>
  <p:defaultTextStyle>
    <a:defPPr>
      <a:defRPr lang="lv-LV"/>
    </a:defPPr>
    <a:lvl1pPr algn="l" rtl="0" fontAlgn="base">
      <a:spcBef>
        <a:spcPct val="0"/>
      </a:spcBef>
      <a:spcAft>
        <a:spcPct val="0"/>
      </a:spcAft>
      <a:defRPr sz="2400" kern="1200">
        <a:solidFill>
          <a:schemeClr val="tx1"/>
        </a:solidFill>
        <a:latin typeface="Verdana"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Verdana"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Verdana"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Verdana"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Verdana" charset="0"/>
        <a:ea typeface="ＭＳ Ｐゴシック" charset="0"/>
        <a:cs typeface="ＭＳ Ｐゴシック" charset="0"/>
      </a:defRPr>
    </a:lvl5pPr>
    <a:lvl6pPr marL="2286000" algn="l" defTabSz="457200" rtl="0" eaLnBrk="1" latinLnBrk="0" hangingPunct="1">
      <a:defRPr sz="2400" kern="1200">
        <a:solidFill>
          <a:schemeClr val="tx1"/>
        </a:solidFill>
        <a:latin typeface="Verdana" charset="0"/>
        <a:ea typeface="ＭＳ Ｐゴシック" charset="0"/>
        <a:cs typeface="ＭＳ Ｐゴシック" charset="0"/>
      </a:defRPr>
    </a:lvl6pPr>
    <a:lvl7pPr marL="2743200" algn="l" defTabSz="457200" rtl="0" eaLnBrk="1" latinLnBrk="0" hangingPunct="1">
      <a:defRPr sz="2400" kern="1200">
        <a:solidFill>
          <a:schemeClr val="tx1"/>
        </a:solidFill>
        <a:latin typeface="Verdana" charset="0"/>
        <a:ea typeface="ＭＳ Ｐゴシック" charset="0"/>
        <a:cs typeface="ＭＳ Ｐゴシック" charset="0"/>
      </a:defRPr>
    </a:lvl7pPr>
    <a:lvl8pPr marL="3200400" algn="l" defTabSz="457200" rtl="0" eaLnBrk="1" latinLnBrk="0" hangingPunct="1">
      <a:defRPr sz="2400" kern="1200">
        <a:solidFill>
          <a:schemeClr val="tx1"/>
        </a:solidFill>
        <a:latin typeface="Verdana" charset="0"/>
        <a:ea typeface="ＭＳ Ｐゴシック" charset="0"/>
        <a:cs typeface="ＭＳ Ｐゴシック" charset="0"/>
      </a:defRPr>
    </a:lvl8pPr>
    <a:lvl9pPr marL="3657600" algn="l" defTabSz="457200" rtl="0" eaLnBrk="1" latinLnBrk="0" hangingPunct="1">
      <a:defRPr sz="2400" kern="1200">
        <a:solidFill>
          <a:schemeClr val="tx1"/>
        </a:solidFill>
        <a:latin typeface="Verdana"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527" userDrawn="1">
          <p15:clr>
            <a:srgbClr val="A4A3A4"/>
          </p15:clr>
        </p15:guide>
        <p15:guide id="2" pos="7589" userDrawn="1">
          <p15:clr>
            <a:srgbClr val="A4A3A4"/>
          </p15:clr>
        </p15:guide>
        <p15:guide id="3" pos="7167" userDrawn="1">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īga Vasaraudze" initials="LV" lastIdx="1" clrIdx="0"/>
  <p:cmAuthor id="2" name="Nauris Bertmanis" initials="NB" lastIdx="15" clrIdx="1"/>
  <p:cmAuthor id="3" name="Alise Zvaigzne" initials="AZ" lastIdx="2" clrIdx="2">
    <p:extLst>
      <p:ext uri="{19B8F6BF-5375-455C-9EA6-DF929625EA0E}">
        <p15:presenceInfo xmlns:p15="http://schemas.microsoft.com/office/powerpoint/2012/main" userId="S-1-5-21-1392295500-4008925150-3175101875-571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B15"/>
    <a:srgbClr val="26273A"/>
    <a:srgbClr val="4F9D3A"/>
    <a:srgbClr val="B2D235"/>
    <a:srgbClr val="7FB741"/>
    <a:srgbClr val="9FCC6E"/>
    <a:srgbClr val="D5F45A"/>
    <a:srgbClr val="8E0000"/>
    <a:srgbClr val="DFEECE"/>
    <a:srgbClr val="B8D993"/>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Vidējs stils 2 - izcēlum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Vidējs stils 2 - izcēlum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26" autoAdjust="0"/>
    <p:restoredTop sz="77687" autoAdjust="0"/>
  </p:normalViewPr>
  <p:slideViewPr>
    <p:cSldViewPr snapToGrid="0">
      <p:cViewPr varScale="1">
        <p:scale>
          <a:sx n="88" d="100"/>
          <a:sy n="88" d="100"/>
        </p:scale>
        <p:origin x="1422" y="96"/>
      </p:cViewPr>
      <p:guideLst>
        <p:guide orient="horz" pos="527"/>
        <p:guide pos="7589"/>
        <p:guide pos="7167"/>
      </p:guideLst>
    </p:cSldViewPr>
  </p:slideViewPr>
  <p:outlineViewPr>
    <p:cViewPr>
      <p:scale>
        <a:sx n="33" d="100"/>
        <a:sy n="33" d="100"/>
      </p:scale>
      <p:origin x="0" y="-3426"/>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53" d="100"/>
          <a:sy n="53" d="100"/>
        </p:scale>
        <p:origin x="-2922" y="-84"/>
      </p:cViewPr>
      <p:guideLst>
        <p:guide orient="horz" pos="3128"/>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NUL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irita Lukianska" userId="de5d6b0d-f4e6-4701-b4b0-acfc26b89122" providerId="ADAL" clId="{DF2A946D-071D-4D5D-BEED-1BF5B965F395}"/>
    <pc:docChg chg="modSld">
      <pc:chgData name="Mairita Lukianska" userId="de5d6b0d-f4e6-4701-b4b0-acfc26b89122" providerId="ADAL" clId="{DF2A946D-071D-4D5D-BEED-1BF5B965F395}" dt="2024-10-03T05:54:58.743" v="23" actId="20577"/>
      <pc:docMkLst>
        <pc:docMk/>
      </pc:docMkLst>
      <pc:sldChg chg="modNotesTx">
        <pc:chgData name="Mairita Lukianska" userId="de5d6b0d-f4e6-4701-b4b0-acfc26b89122" providerId="ADAL" clId="{DF2A946D-071D-4D5D-BEED-1BF5B965F395}" dt="2024-10-01T13:42:52.128" v="8"/>
        <pc:sldMkLst>
          <pc:docMk/>
          <pc:sldMk cId="388604373" sldId="262"/>
        </pc:sldMkLst>
      </pc:sldChg>
      <pc:sldChg chg="modNotesTx">
        <pc:chgData name="Mairita Lukianska" userId="de5d6b0d-f4e6-4701-b4b0-acfc26b89122" providerId="ADAL" clId="{DF2A946D-071D-4D5D-BEED-1BF5B965F395}" dt="2024-10-03T05:54:58.743" v="23" actId="20577"/>
        <pc:sldMkLst>
          <pc:docMk/>
          <pc:sldMk cId="2466347744" sldId="574"/>
        </pc:sldMkLst>
      </pc:sldChg>
      <pc:sldChg chg="modNotesTx">
        <pc:chgData name="Mairita Lukianska" userId="de5d6b0d-f4e6-4701-b4b0-acfc26b89122" providerId="ADAL" clId="{DF2A946D-071D-4D5D-BEED-1BF5B965F395}" dt="2024-10-01T13:41:43.602" v="2"/>
        <pc:sldMkLst>
          <pc:docMk/>
          <pc:sldMk cId="896993643" sldId="586"/>
        </pc:sldMkLst>
      </pc:sldChg>
      <pc:sldChg chg="modSp mod modNotesTx">
        <pc:chgData name="Mairita Lukianska" userId="de5d6b0d-f4e6-4701-b4b0-acfc26b89122" providerId="ADAL" clId="{DF2A946D-071D-4D5D-BEED-1BF5B965F395}" dt="2024-10-01T18:06:41.025" v="12" actId="20577"/>
        <pc:sldMkLst>
          <pc:docMk/>
          <pc:sldMk cId="2309964981" sldId="591"/>
        </pc:sldMkLst>
        <pc:spChg chg="mod">
          <ac:chgData name="Mairita Lukianska" userId="de5d6b0d-f4e6-4701-b4b0-acfc26b89122" providerId="ADAL" clId="{DF2A946D-071D-4D5D-BEED-1BF5B965F395}" dt="2024-10-01T18:06:41.025" v="12" actId="20577"/>
          <ac:spMkLst>
            <pc:docMk/>
            <pc:sldMk cId="2309964981" sldId="591"/>
            <ac:spMk id="14" creationId="{B5EFA2D7-A299-3048-A161-94149E9053D6}"/>
          </ac:spMkLst>
        </pc:spChg>
      </pc:sldChg>
      <pc:sldChg chg="modNotesTx">
        <pc:chgData name="Mairita Lukianska" userId="de5d6b0d-f4e6-4701-b4b0-acfc26b89122" providerId="ADAL" clId="{DF2A946D-071D-4D5D-BEED-1BF5B965F395}" dt="2024-10-01T13:43:00.444" v="9"/>
        <pc:sldMkLst>
          <pc:docMk/>
          <pc:sldMk cId="4246540124" sldId="604"/>
        </pc:sldMkLst>
      </pc:sldChg>
      <pc:sldChg chg="modNotesTx">
        <pc:chgData name="Mairita Lukianska" userId="de5d6b0d-f4e6-4701-b4b0-acfc26b89122" providerId="ADAL" clId="{DF2A946D-071D-4D5D-BEED-1BF5B965F395}" dt="2024-10-01T13:43:19.189" v="11"/>
        <pc:sldMkLst>
          <pc:docMk/>
          <pc:sldMk cId="2646510904" sldId="607"/>
        </pc:sldMkLst>
      </pc:sldChg>
      <pc:sldChg chg="modNotesTx">
        <pc:chgData name="Mairita Lukianska" userId="de5d6b0d-f4e6-4701-b4b0-acfc26b89122" providerId="ADAL" clId="{DF2A946D-071D-4D5D-BEED-1BF5B965F395}" dt="2024-10-01T13:42:01.274" v="4"/>
        <pc:sldMkLst>
          <pc:docMk/>
          <pc:sldMk cId="3497192456" sldId="608"/>
        </pc:sldMkLst>
      </pc:sldChg>
      <pc:sldChg chg="modNotesTx">
        <pc:chgData name="Mairita Lukianska" userId="de5d6b0d-f4e6-4701-b4b0-acfc26b89122" providerId="ADAL" clId="{DF2A946D-071D-4D5D-BEED-1BF5B965F395}" dt="2024-10-01T13:42:09.954" v="5"/>
        <pc:sldMkLst>
          <pc:docMk/>
          <pc:sldMk cId="1639856063" sldId="616"/>
        </pc:sldMkLst>
      </pc:sldChg>
      <pc:sldChg chg="modNotesTx">
        <pc:chgData name="Mairita Lukianska" userId="de5d6b0d-f4e6-4701-b4b0-acfc26b89122" providerId="ADAL" clId="{DF2A946D-071D-4D5D-BEED-1BF5B965F395}" dt="2024-10-01T13:42:19.852" v="6"/>
        <pc:sldMkLst>
          <pc:docMk/>
          <pc:sldMk cId="1678326059" sldId="617"/>
        </pc:sldMkLst>
      </pc:sldChg>
      <pc:sldChg chg="modNotesTx">
        <pc:chgData name="Mairita Lukianska" userId="de5d6b0d-f4e6-4701-b4b0-acfc26b89122" providerId="ADAL" clId="{DF2A946D-071D-4D5D-BEED-1BF5B965F395}" dt="2024-10-01T13:43:09.291" v="10"/>
        <pc:sldMkLst>
          <pc:docMk/>
          <pc:sldMk cId="3181815856" sldId="619"/>
        </pc:sldMkLst>
      </pc:sldChg>
      <pc:sldChg chg="modNotesTx">
        <pc:chgData name="Mairita Lukianska" userId="de5d6b0d-f4e6-4701-b4b0-acfc26b89122" providerId="ADAL" clId="{DF2A946D-071D-4D5D-BEED-1BF5B965F395}" dt="2024-10-01T13:42:34.819" v="7"/>
        <pc:sldMkLst>
          <pc:docMk/>
          <pc:sldMk cId="2876810780" sldId="620"/>
        </pc:sldMkLst>
      </pc:sldChg>
    </pc:docChg>
  </pc:docChgLst>
  <pc:docChgLst>
    <pc:chgData name="Mairita Lukianska" userId="de5d6b0d-f4e6-4701-b4b0-acfc26b89122" providerId="ADAL" clId="{1209B536-92CE-478D-B293-ECF382F27EF4}"/>
    <pc:docChg chg="undo redo custSel addSld delSld modSld sldOrd">
      <pc:chgData name="Mairita Lukianska" userId="de5d6b0d-f4e6-4701-b4b0-acfc26b89122" providerId="ADAL" clId="{1209B536-92CE-478D-B293-ECF382F27EF4}" dt="2024-09-30T08:35:59.168" v="3705" actId="113"/>
      <pc:docMkLst>
        <pc:docMk/>
      </pc:docMkLst>
      <pc:sldChg chg="addSp delSp modSp add del mod ord modNotesTx">
        <pc:chgData name="Mairita Lukianska" userId="de5d6b0d-f4e6-4701-b4b0-acfc26b89122" providerId="ADAL" clId="{1209B536-92CE-478D-B293-ECF382F27EF4}" dt="2024-09-26T08:19:16.061" v="3235" actId="1076"/>
        <pc:sldMkLst>
          <pc:docMk/>
          <pc:sldMk cId="388604373" sldId="262"/>
        </pc:sldMkLst>
        <pc:picChg chg="add del">
          <ac:chgData name="Mairita Lukianska" userId="de5d6b0d-f4e6-4701-b4b0-acfc26b89122" providerId="ADAL" clId="{1209B536-92CE-478D-B293-ECF382F27EF4}" dt="2024-09-26T08:18:44.814" v="3229" actId="478"/>
          <ac:picMkLst>
            <pc:docMk/>
            <pc:sldMk cId="388604373" sldId="262"/>
            <ac:picMk id="3" creationId="{F539F3F7-D4B0-1FD7-CA6B-AAF018B9991A}"/>
          </ac:picMkLst>
        </pc:picChg>
        <pc:picChg chg="add mod">
          <ac:chgData name="Mairita Lukianska" userId="de5d6b0d-f4e6-4701-b4b0-acfc26b89122" providerId="ADAL" clId="{1209B536-92CE-478D-B293-ECF382F27EF4}" dt="2024-09-19T12:10:11.837" v="1206"/>
          <ac:picMkLst>
            <pc:docMk/>
            <pc:sldMk cId="388604373" sldId="262"/>
            <ac:picMk id="4" creationId="{1CC22C8A-E6EC-36D9-8DCE-E71726850002}"/>
          </ac:picMkLst>
        </pc:picChg>
        <pc:picChg chg="add mod">
          <ac:chgData name="Mairita Lukianska" userId="de5d6b0d-f4e6-4701-b4b0-acfc26b89122" providerId="ADAL" clId="{1209B536-92CE-478D-B293-ECF382F27EF4}" dt="2024-09-26T08:19:16.061" v="3235" actId="1076"/>
          <ac:picMkLst>
            <pc:docMk/>
            <pc:sldMk cId="388604373" sldId="262"/>
            <ac:picMk id="4" creationId="{C2AB7FC2-70A5-DFDA-D89A-43B005BA9A40}"/>
          </ac:picMkLst>
        </pc:picChg>
      </pc:sldChg>
      <pc:sldChg chg="modSp add">
        <pc:chgData name="Mairita Lukianska" userId="de5d6b0d-f4e6-4701-b4b0-acfc26b89122" providerId="ADAL" clId="{1209B536-92CE-478D-B293-ECF382F27EF4}" dt="2024-09-30T05:41:42.687" v="3692"/>
        <pc:sldMkLst>
          <pc:docMk/>
          <pc:sldMk cId="1839052591" sldId="271"/>
        </pc:sldMkLst>
        <pc:picChg chg="mod">
          <ac:chgData name="Mairita Lukianska" userId="de5d6b0d-f4e6-4701-b4b0-acfc26b89122" providerId="ADAL" clId="{1209B536-92CE-478D-B293-ECF382F27EF4}" dt="2024-09-30T05:41:42.687" v="3692"/>
          <ac:picMkLst>
            <pc:docMk/>
            <pc:sldMk cId="1839052591" sldId="271"/>
            <ac:picMk id="9" creationId="{B1C366C6-E589-9C31-C512-BF2F6E9844EC}"/>
          </ac:picMkLst>
        </pc:picChg>
      </pc:sldChg>
      <pc:sldChg chg="add del">
        <pc:chgData name="Mairita Lukianska" userId="de5d6b0d-f4e6-4701-b4b0-acfc26b89122" providerId="ADAL" clId="{1209B536-92CE-478D-B293-ECF382F27EF4}" dt="2024-09-30T08:34:25.819" v="3702"/>
        <pc:sldMkLst>
          <pc:docMk/>
          <pc:sldMk cId="163193265" sldId="272"/>
        </pc:sldMkLst>
      </pc:sldChg>
      <pc:sldChg chg="modSp add modNotesTx">
        <pc:chgData name="Mairita Lukianska" userId="de5d6b0d-f4e6-4701-b4b0-acfc26b89122" providerId="ADAL" clId="{1209B536-92CE-478D-B293-ECF382F27EF4}" dt="2024-09-30T08:35:41.217" v="3703" actId="20577"/>
        <pc:sldMkLst>
          <pc:docMk/>
          <pc:sldMk cId="1388925549" sldId="273"/>
        </pc:sldMkLst>
        <pc:picChg chg="mod">
          <ac:chgData name="Mairita Lukianska" userId="de5d6b0d-f4e6-4701-b4b0-acfc26b89122" providerId="ADAL" clId="{1209B536-92CE-478D-B293-ECF382F27EF4}" dt="2024-09-30T05:41:42.687" v="3692"/>
          <ac:picMkLst>
            <pc:docMk/>
            <pc:sldMk cId="1388925549" sldId="273"/>
            <ac:picMk id="5" creationId="{7FEC44B6-55A8-4D8F-9A4E-19A7A23B609B}"/>
          </ac:picMkLst>
        </pc:picChg>
      </pc:sldChg>
      <pc:sldChg chg="modSp add">
        <pc:chgData name="Mairita Lukianska" userId="de5d6b0d-f4e6-4701-b4b0-acfc26b89122" providerId="ADAL" clId="{1209B536-92CE-478D-B293-ECF382F27EF4}" dt="2024-09-30T05:41:42.687" v="3692"/>
        <pc:sldMkLst>
          <pc:docMk/>
          <pc:sldMk cId="1817140295" sldId="274"/>
        </pc:sldMkLst>
        <pc:picChg chg="mod">
          <ac:chgData name="Mairita Lukianska" userId="de5d6b0d-f4e6-4701-b4b0-acfc26b89122" providerId="ADAL" clId="{1209B536-92CE-478D-B293-ECF382F27EF4}" dt="2024-09-30T05:41:42.687" v="3692"/>
          <ac:picMkLst>
            <pc:docMk/>
            <pc:sldMk cId="1817140295" sldId="274"/>
            <ac:picMk id="14" creationId="{82DEFFAA-8543-EB70-E792-6A7E919BCC22}"/>
          </ac:picMkLst>
        </pc:picChg>
      </pc:sldChg>
      <pc:sldChg chg="addSp delSp modSp add del mod">
        <pc:chgData name="Mairita Lukianska" userId="de5d6b0d-f4e6-4701-b4b0-acfc26b89122" providerId="ADAL" clId="{1209B536-92CE-478D-B293-ECF382F27EF4}" dt="2024-09-26T08:07:57.973" v="3216" actId="1076"/>
        <pc:sldMkLst>
          <pc:docMk/>
          <pc:sldMk cId="2466347744" sldId="574"/>
        </pc:sldMkLst>
        <pc:spChg chg="mod">
          <ac:chgData name="Mairita Lukianska" userId="de5d6b0d-f4e6-4701-b4b0-acfc26b89122" providerId="ADAL" clId="{1209B536-92CE-478D-B293-ECF382F27EF4}" dt="2024-09-26T08:07:57.973" v="3216" actId="1076"/>
          <ac:spMkLst>
            <pc:docMk/>
            <pc:sldMk cId="2466347744" sldId="574"/>
            <ac:spMk id="2" creationId="{F6441F4C-1771-3B11-3A54-A51A10A7F074}"/>
          </ac:spMkLst>
        </pc:spChg>
        <pc:picChg chg="add del mod">
          <ac:chgData name="Mairita Lukianska" userId="de5d6b0d-f4e6-4701-b4b0-acfc26b89122" providerId="ADAL" clId="{1209B536-92CE-478D-B293-ECF382F27EF4}" dt="2024-09-26T06:58:33.212" v="3130" actId="478"/>
          <ac:picMkLst>
            <pc:docMk/>
            <pc:sldMk cId="2466347744" sldId="574"/>
            <ac:picMk id="3" creationId="{54E9AAF4-BF85-FD04-CB92-F1E2D0D9B4C2}"/>
          </ac:picMkLst>
        </pc:picChg>
        <pc:picChg chg="add mod">
          <ac:chgData name="Mairita Lukianska" userId="de5d6b0d-f4e6-4701-b4b0-acfc26b89122" providerId="ADAL" clId="{1209B536-92CE-478D-B293-ECF382F27EF4}" dt="2024-09-26T08:07:52.941" v="3215" actId="14100"/>
          <ac:picMkLst>
            <pc:docMk/>
            <pc:sldMk cId="2466347744" sldId="574"/>
            <ac:picMk id="5" creationId="{7E7C1BCE-C597-D92F-69A8-FB482241D054}"/>
          </ac:picMkLst>
        </pc:picChg>
      </pc:sldChg>
      <pc:sldChg chg="del">
        <pc:chgData name="Mairita Lukianska" userId="de5d6b0d-f4e6-4701-b4b0-acfc26b89122" providerId="ADAL" clId="{1209B536-92CE-478D-B293-ECF382F27EF4}" dt="2024-09-23T07:53:59.098" v="2744" actId="47"/>
        <pc:sldMkLst>
          <pc:docMk/>
          <pc:sldMk cId="3367834414" sldId="575"/>
        </pc:sldMkLst>
      </pc:sldChg>
      <pc:sldChg chg="del">
        <pc:chgData name="Mairita Lukianska" userId="de5d6b0d-f4e6-4701-b4b0-acfc26b89122" providerId="ADAL" clId="{1209B536-92CE-478D-B293-ECF382F27EF4}" dt="2024-09-23T07:53:59.098" v="2744" actId="47"/>
        <pc:sldMkLst>
          <pc:docMk/>
          <pc:sldMk cId="508996892" sldId="576"/>
        </pc:sldMkLst>
      </pc:sldChg>
      <pc:sldChg chg="del">
        <pc:chgData name="Mairita Lukianska" userId="de5d6b0d-f4e6-4701-b4b0-acfc26b89122" providerId="ADAL" clId="{1209B536-92CE-478D-B293-ECF382F27EF4}" dt="2024-09-23T07:53:54.181" v="2743" actId="47"/>
        <pc:sldMkLst>
          <pc:docMk/>
          <pc:sldMk cId="1326247854" sldId="577"/>
        </pc:sldMkLst>
      </pc:sldChg>
      <pc:sldChg chg="del">
        <pc:chgData name="Mairita Lukianska" userId="de5d6b0d-f4e6-4701-b4b0-acfc26b89122" providerId="ADAL" clId="{1209B536-92CE-478D-B293-ECF382F27EF4}" dt="2024-09-23T07:53:54.181" v="2743" actId="47"/>
        <pc:sldMkLst>
          <pc:docMk/>
          <pc:sldMk cId="2123929902" sldId="578"/>
        </pc:sldMkLst>
      </pc:sldChg>
      <pc:sldChg chg="addSp delSp modSp add del mod">
        <pc:chgData name="Mairita Lukianska" userId="de5d6b0d-f4e6-4701-b4b0-acfc26b89122" providerId="ADAL" clId="{1209B536-92CE-478D-B293-ECF382F27EF4}" dt="2024-09-26T13:16:02.451" v="3529" actId="47"/>
        <pc:sldMkLst>
          <pc:docMk/>
          <pc:sldMk cId="2993583909" sldId="579"/>
        </pc:sldMkLst>
        <pc:picChg chg="add del mod">
          <ac:chgData name="Mairita Lukianska" userId="de5d6b0d-f4e6-4701-b4b0-acfc26b89122" providerId="ADAL" clId="{1209B536-92CE-478D-B293-ECF382F27EF4}" dt="2024-09-26T08:42:19.032" v="3253" actId="478"/>
          <ac:picMkLst>
            <pc:docMk/>
            <pc:sldMk cId="2993583909" sldId="579"/>
            <ac:picMk id="2" creationId="{1A5B3BE6-58F8-AA4D-15E9-8893C9DD51B4}"/>
          </ac:picMkLst>
        </pc:picChg>
        <pc:picChg chg="add mod modCrop">
          <ac:chgData name="Mairita Lukianska" userId="de5d6b0d-f4e6-4701-b4b0-acfc26b89122" providerId="ADAL" clId="{1209B536-92CE-478D-B293-ECF382F27EF4}" dt="2024-09-26T13:11:52.098" v="3442" actId="1076"/>
          <ac:picMkLst>
            <pc:docMk/>
            <pc:sldMk cId="2993583909" sldId="579"/>
            <ac:picMk id="4" creationId="{73B1968D-0066-731E-FF90-2BE42E986AB5}"/>
          </ac:picMkLst>
        </pc:picChg>
        <pc:picChg chg="add del mod modCrop">
          <ac:chgData name="Mairita Lukianska" userId="de5d6b0d-f4e6-4701-b4b0-acfc26b89122" providerId="ADAL" clId="{1209B536-92CE-478D-B293-ECF382F27EF4}" dt="2024-09-26T08:47:00.502" v="3296" actId="478"/>
          <ac:picMkLst>
            <pc:docMk/>
            <pc:sldMk cId="2993583909" sldId="579"/>
            <ac:picMk id="7" creationId="{A4AE83EB-6872-9677-9166-B935935FAD54}"/>
          </ac:picMkLst>
        </pc:picChg>
        <pc:picChg chg="add mod">
          <ac:chgData name="Mairita Lukianska" userId="de5d6b0d-f4e6-4701-b4b0-acfc26b89122" providerId="ADAL" clId="{1209B536-92CE-478D-B293-ECF382F27EF4}" dt="2024-09-26T13:11:54.977" v="3443" actId="1076"/>
          <ac:picMkLst>
            <pc:docMk/>
            <pc:sldMk cId="2993583909" sldId="579"/>
            <ac:picMk id="9" creationId="{A7CBF27E-8797-982F-F4FC-57D279F8277B}"/>
          </ac:picMkLst>
        </pc:picChg>
        <pc:picChg chg="del">
          <ac:chgData name="Mairita Lukianska" userId="de5d6b0d-f4e6-4701-b4b0-acfc26b89122" providerId="ADAL" clId="{1209B536-92CE-478D-B293-ECF382F27EF4}" dt="2024-09-26T08:43:53.481" v="3267" actId="478"/>
          <ac:picMkLst>
            <pc:docMk/>
            <pc:sldMk cId="2993583909" sldId="579"/>
            <ac:picMk id="10" creationId="{BCDFE95B-406F-D248-8019-D45D2A02B0AA}"/>
          </ac:picMkLst>
        </pc:picChg>
        <pc:picChg chg="del">
          <ac:chgData name="Mairita Lukianska" userId="de5d6b0d-f4e6-4701-b4b0-acfc26b89122" providerId="ADAL" clId="{1209B536-92CE-478D-B293-ECF382F27EF4}" dt="2024-09-26T08:44:23.114" v="3274" actId="478"/>
          <ac:picMkLst>
            <pc:docMk/>
            <pc:sldMk cId="2993583909" sldId="579"/>
            <ac:picMk id="11" creationId="{71BBB42D-9F01-7541-AD49-DA499B6F0A73}"/>
          </ac:picMkLst>
        </pc:picChg>
      </pc:sldChg>
      <pc:sldChg chg="modSp del mod">
        <pc:chgData name="Mairita Lukianska" userId="de5d6b0d-f4e6-4701-b4b0-acfc26b89122" providerId="ADAL" clId="{1209B536-92CE-478D-B293-ECF382F27EF4}" dt="2024-09-23T07:53:42.793" v="2742" actId="47"/>
        <pc:sldMkLst>
          <pc:docMk/>
          <pc:sldMk cId="4072251373" sldId="580"/>
        </pc:sldMkLst>
        <pc:spChg chg="mod">
          <ac:chgData name="Mairita Lukianska" userId="de5d6b0d-f4e6-4701-b4b0-acfc26b89122" providerId="ADAL" clId="{1209B536-92CE-478D-B293-ECF382F27EF4}" dt="2024-09-19T08:18:25.558" v="369" actId="20577"/>
          <ac:spMkLst>
            <pc:docMk/>
            <pc:sldMk cId="4072251373" sldId="580"/>
            <ac:spMk id="2" creationId="{5B92F0DF-9755-3B01-A23B-CBC629A94C3F}"/>
          </ac:spMkLst>
        </pc:spChg>
      </pc:sldChg>
      <pc:sldChg chg="del">
        <pc:chgData name="Mairita Lukianska" userId="de5d6b0d-f4e6-4701-b4b0-acfc26b89122" providerId="ADAL" clId="{1209B536-92CE-478D-B293-ECF382F27EF4}" dt="2024-09-23T07:53:59.098" v="2744" actId="47"/>
        <pc:sldMkLst>
          <pc:docMk/>
          <pc:sldMk cId="2504261206" sldId="583"/>
        </pc:sldMkLst>
      </pc:sldChg>
      <pc:sldChg chg="del">
        <pc:chgData name="Mairita Lukianska" userId="de5d6b0d-f4e6-4701-b4b0-acfc26b89122" providerId="ADAL" clId="{1209B536-92CE-478D-B293-ECF382F27EF4}" dt="2024-09-23T07:53:42.793" v="2742" actId="47"/>
        <pc:sldMkLst>
          <pc:docMk/>
          <pc:sldMk cId="2323804047" sldId="584"/>
        </pc:sldMkLst>
      </pc:sldChg>
      <pc:sldChg chg="addSp delSp modSp add del mod">
        <pc:chgData name="Mairita Lukianska" userId="de5d6b0d-f4e6-4701-b4b0-acfc26b89122" providerId="ADAL" clId="{1209B536-92CE-478D-B293-ECF382F27EF4}" dt="2024-09-26T06:42:03.455" v="3053" actId="47"/>
        <pc:sldMkLst>
          <pc:docMk/>
          <pc:sldMk cId="430208972" sldId="585"/>
        </pc:sldMkLst>
        <pc:spChg chg="add del mod">
          <ac:chgData name="Mairita Lukianska" userId="de5d6b0d-f4e6-4701-b4b0-acfc26b89122" providerId="ADAL" clId="{1209B536-92CE-478D-B293-ECF382F27EF4}" dt="2024-09-26T06:29:53.264" v="2900" actId="478"/>
          <ac:spMkLst>
            <pc:docMk/>
            <pc:sldMk cId="430208972" sldId="585"/>
            <ac:spMk id="2" creationId="{D0DD719F-141A-C66B-18CB-C0BFAD5F7328}"/>
          </ac:spMkLst>
        </pc:spChg>
        <pc:spChg chg="mod">
          <ac:chgData name="Mairita Lukianska" userId="de5d6b0d-f4e6-4701-b4b0-acfc26b89122" providerId="ADAL" clId="{1209B536-92CE-478D-B293-ECF382F27EF4}" dt="2024-09-26T06:29:57.520" v="2907" actId="20577"/>
          <ac:spMkLst>
            <pc:docMk/>
            <pc:sldMk cId="430208972" sldId="585"/>
            <ac:spMk id="4" creationId="{AE224A53-37A2-4547-9D97-A9A913F5A3AB}"/>
          </ac:spMkLst>
        </pc:spChg>
        <pc:spChg chg="mod">
          <ac:chgData name="Mairita Lukianska" userId="de5d6b0d-f4e6-4701-b4b0-acfc26b89122" providerId="ADAL" clId="{1209B536-92CE-478D-B293-ECF382F27EF4}" dt="2024-09-26T05:55:55.391" v="2850" actId="20577"/>
          <ac:spMkLst>
            <pc:docMk/>
            <pc:sldMk cId="430208972" sldId="585"/>
            <ac:spMk id="9" creationId="{8D784BC3-41D1-184A-91F5-4DD005A9C50B}"/>
          </ac:spMkLst>
        </pc:spChg>
        <pc:spChg chg="mod">
          <ac:chgData name="Mairita Lukianska" userId="de5d6b0d-f4e6-4701-b4b0-acfc26b89122" providerId="ADAL" clId="{1209B536-92CE-478D-B293-ECF382F27EF4}" dt="2024-09-26T06:31:09.749" v="2935" actId="20577"/>
          <ac:spMkLst>
            <pc:docMk/>
            <pc:sldMk cId="430208972" sldId="585"/>
            <ac:spMk id="10" creationId="{7E395975-5BF1-8A43-8FD1-3288C4728848}"/>
          </ac:spMkLst>
        </pc:spChg>
        <pc:spChg chg="mod">
          <ac:chgData name="Mairita Lukianska" userId="de5d6b0d-f4e6-4701-b4b0-acfc26b89122" providerId="ADAL" clId="{1209B536-92CE-478D-B293-ECF382F27EF4}" dt="2024-09-26T06:33:22.016" v="2976" actId="20577"/>
          <ac:spMkLst>
            <pc:docMk/>
            <pc:sldMk cId="430208972" sldId="585"/>
            <ac:spMk id="11" creationId="{6329C59B-4DBB-8A4A-AF25-A789987A4D0A}"/>
          </ac:spMkLst>
        </pc:spChg>
      </pc:sldChg>
      <pc:sldChg chg="modSp add del mod">
        <pc:chgData name="Mairita Lukianska" userId="de5d6b0d-f4e6-4701-b4b0-acfc26b89122" providerId="ADAL" clId="{1209B536-92CE-478D-B293-ECF382F27EF4}" dt="2024-09-26T13:06:26.234" v="3441" actId="20577"/>
        <pc:sldMkLst>
          <pc:docMk/>
          <pc:sldMk cId="896993643" sldId="586"/>
        </pc:sldMkLst>
        <pc:spChg chg="mod">
          <ac:chgData name="Mairita Lukianska" userId="de5d6b0d-f4e6-4701-b4b0-acfc26b89122" providerId="ADAL" clId="{1209B536-92CE-478D-B293-ECF382F27EF4}" dt="2024-09-26T13:05:15.226" v="3414" actId="20577"/>
          <ac:spMkLst>
            <pc:docMk/>
            <pc:sldMk cId="896993643" sldId="586"/>
            <ac:spMk id="3" creationId="{A0937AA0-F1D4-6FB3-605F-FAE12C34DD1F}"/>
          </ac:spMkLst>
        </pc:spChg>
        <pc:spChg chg="mod">
          <ac:chgData name="Mairita Lukianska" userId="de5d6b0d-f4e6-4701-b4b0-acfc26b89122" providerId="ADAL" clId="{1209B536-92CE-478D-B293-ECF382F27EF4}" dt="2024-09-26T13:02:55.093" v="3356" actId="20577"/>
          <ac:spMkLst>
            <pc:docMk/>
            <pc:sldMk cId="896993643" sldId="586"/>
            <ac:spMk id="4" creationId="{AE224A53-37A2-4547-9D97-A9A913F5A3AB}"/>
          </ac:spMkLst>
        </pc:spChg>
        <pc:spChg chg="mod">
          <ac:chgData name="Mairita Lukianska" userId="de5d6b0d-f4e6-4701-b4b0-acfc26b89122" providerId="ADAL" clId="{1209B536-92CE-478D-B293-ECF382F27EF4}" dt="2024-09-26T13:06:26.234" v="3441" actId="20577"/>
          <ac:spMkLst>
            <pc:docMk/>
            <pc:sldMk cId="896993643" sldId="586"/>
            <ac:spMk id="7" creationId="{46FE6C50-D211-A25D-A6CE-F0C7CDEE664D}"/>
          </ac:spMkLst>
        </pc:spChg>
        <pc:spChg chg="mod">
          <ac:chgData name="Mairita Lukianska" userId="de5d6b0d-f4e6-4701-b4b0-acfc26b89122" providerId="ADAL" clId="{1209B536-92CE-478D-B293-ECF382F27EF4}" dt="2024-09-26T06:26:22.792" v="2874" actId="20577"/>
          <ac:spMkLst>
            <pc:docMk/>
            <pc:sldMk cId="896993643" sldId="586"/>
            <ac:spMk id="9" creationId="{8D784BC3-41D1-184A-91F5-4DD005A9C50B}"/>
          </ac:spMkLst>
        </pc:spChg>
        <pc:spChg chg="mod">
          <ac:chgData name="Mairita Lukianska" userId="de5d6b0d-f4e6-4701-b4b0-acfc26b89122" providerId="ADAL" clId="{1209B536-92CE-478D-B293-ECF382F27EF4}" dt="2024-09-26T13:06:19.229" v="3417"/>
          <ac:spMkLst>
            <pc:docMk/>
            <pc:sldMk cId="896993643" sldId="586"/>
            <ac:spMk id="10" creationId="{7E395975-5BF1-8A43-8FD1-3288C4728848}"/>
          </ac:spMkLst>
        </pc:spChg>
        <pc:spChg chg="mod">
          <ac:chgData name="Mairita Lukianska" userId="de5d6b0d-f4e6-4701-b4b0-acfc26b89122" providerId="ADAL" clId="{1209B536-92CE-478D-B293-ECF382F27EF4}" dt="2024-09-26T08:25:55.117" v="3238" actId="20577"/>
          <ac:spMkLst>
            <pc:docMk/>
            <pc:sldMk cId="896993643" sldId="586"/>
            <ac:spMk id="11" creationId="{6329C59B-4DBB-8A4A-AF25-A789987A4D0A}"/>
          </ac:spMkLst>
        </pc:spChg>
        <pc:spChg chg="mod">
          <ac:chgData name="Mairita Lukianska" userId="de5d6b0d-f4e6-4701-b4b0-acfc26b89122" providerId="ADAL" clId="{1209B536-92CE-478D-B293-ECF382F27EF4}" dt="2024-09-26T13:03:16.831" v="3376" actId="20577"/>
          <ac:spMkLst>
            <pc:docMk/>
            <pc:sldMk cId="896993643" sldId="586"/>
            <ac:spMk id="15" creationId="{A111576A-0D94-31A8-A78E-EA2231C34C66}"/>
          </ac:spMkLst>
        </pc:spChg>
        <pc:grpChg chg="mod">
          <ac:chgData name="Mairita Lukianska" userId="de5d6b0d-f4e6-4701-b4b0-acfc26b89122" providerId="ADAL" clId="{1209B536-92CE-478D-B293-ECF382F27EF4}" dt="2024-09-26T13:06:10.613" v="3416" actId="1076"/>
          <ac:grpSpMkLst>
            <pc:docMk/>
            <pc:sldMk cId="896993643" sldId="586"/>
            <ac:grpSpMk id="5" creationId="{E0A7977A-2518-434C-8297-D1193EED6915}"/>
          </ac:grpSpMkLst>
        </pc:grpChg>
      </pc:sldChg>
      <pc:sldChg chg="del">
        <pc:chgData name="Mairita Lukianska" userId="de5d6b0d-f4e6-4701-b4b0-acfc26b89122" providerId="ADAL" clId="{1209B536-92CE-478D-B293-ECF382F27EF4}" dt="2024-09-23T07:53:54.181" v="2743" actId="47"/>
        <pc:sldMkLst>
          <pc:docMk/>
          <pc:sldMk cId="4071484997" sldId="587"/>
        </pc:sldMkLst>
      </pc:sldChg>
      <pc:sldChg chg="del">
        <pc:chgData name="Mairita Lukianska" userId="de5d6b0d-f4e6-4701-b4b0-acfc26b89122" providerId="ADAL" clId="{1209B536-92CE-478D-B293-ECF382F27EF4}" dt="2024-09-23T07:53:54.181" v="2743" actId="47"/>
        <pc:sldMkLst>
          <pc:docMk/>
          <pc:sldMk cId="4293928698" sldId="588"/>
        </pc:sldMkLst>
      </pc:sldChg>
      <pc:sldChg chg="del">
        <pc:chgData name="Mairita Lukianska" userId="de5d6b0d-f4e6-4701-b4b0-acfc26b89122" providerId="ADAL" clId="{1209B536-92CE-478D-B293-ECF382F27EF4}" dt="2024-09-23T07:53:54.181" v="2743" actId="47"/>
        <pc:sldMkLst>
          <pc:docMk/>
          <pc:sldMk cId="1993384636" sldId="589"/>
        </pc:sldMkLst>
      </pc:sldChg>
      <pc:sldChg chg="del">
        <pc:chgData name="Mairita Lukianska" userId="de5d6b0d-f4e6-4701-b4b0-acfc26b89122" providerId="ADAL" clId="{1209B536-92CE-478D-B293-ECF382F27EF4}" dt="2024-09-23T07:53:54.181" v="2743" actId="47"/>
        <pc:sldMkLst>
          <pc:docMk/>
          <pc:sldMk cId="535775378" sldId="590"/>
        </pc:sldMkLst>
      </pc:sldChg>
      <pc:sldChg chg="del">
        <pc:chgData name="Mairita Lukianska" userId="de5d6b0d-f4e6-4701-b4b0-acfc26b89122" providerId="ADAL" clId="{1209B536-92CE-478D-B293-ECF382F27EF4}" dt="2024-09-23T07:53:59.098" v="2744" actId="47"/>
        <pc:sldMkLst>
          <pc:docMk/>
          <pc:sldMk cId="2309964981" sldId="591"/>
        </pc:sldMkLst>
      </pc:sldChg>
      <pc:sldChg chg="del">
        <pc:chgData name="Mairita Lukianska" userId="de5d6b0d-f4e6-4701-b4b0-acfc26b89122" providerId="ADAL" clId="{1209B536-92CE-478D-B293-ECF382F27EF4}" dt="2024-09-23T07:53:42.793" v="2742" actId="47"/>
        <pc:sldMkLst>
          <pc:docMk/>
          <pc:sldMk cId="3066796140" sldId="594"/>
        </pc:sldMkLst>
      </pc:sldChg>
      <pc:sldChg chg="addSp delSp modSp add mod ord modNotesTx">
        <pc:chgData name="Mairita Lukianska" userId="de5d6b0d-f4e6-4701-b4b0-acfc26b89122" providerId="ADAL" clId="{1209B536-92CE-478D-B293-ECF382F27EF4}" dt="2024-09-26T07:04:22.446" v="3133" actId="1076"/>
        <pc:sldMkLst>
          <pc:docMk/>
          <pc:sldMk cId="1872703984" sldId="595"/>
        </pc:sldMkLst>
        <pc:spChg chg="add">
          <ac:chgData name="Mairita Lukianska" userId="de5d6b0d-f4e6-4701-b4b0-acfc26b89122" providerId="ADAL" clId="{1209B536-92CE-478D-B293-ECF382F27EF4}" dt="2024-09-19T07:04:24.062" v="63"/>
          <ac:spMkLst>
            <pc:docMk/>
            <pc:sldMk cId="1872703984" sldId="595"/>
            <ac:spMk id="2" creationId="{7C62CC21-08A5-E001-47D2-B13080C97A86}"/>
          </ac:spMkLst>
        </pc:spChg>
        <pc:spChg chg="add">
          <ac:chgData name="Mairita Lukianska" userId="de5d6b0d-f4e6-4701-b4b0-acfc26b89122" providerId="ADAL" clId="{1209B536-92CE-478D-B293-ECF382F27EF4}" dt="2024-09-19T07:04:34.423" v="93"/>
          <ac:spMkLst>
            <pc:docMk/>
            <pc:sldMk cId="1872703984" sldId="595"/>
            <ac:spMk id="4" creationId="{D0AE9217-5034-0F6A-9D1C-03257AA120AE}"/>
          </ac:spMkLst>
        </pc:spChg>
        <pc:spChg chg="add">
          <ac:chgData name="Mairita Lukianska" userId="de5d6b0d-f4e6-4701-b4b0-acfc26b89122" providerId="ADAL" clId="{1209B536-92CE-478D-B293-ECF382F27EF4}" dt="2024-09-19T07:04:50.261" v="94"/>
          <ac:spMkLst>
            <pc:docMk/>
            <pc:sldMk cId="1872703984" sldId="595"/>
            <ac:spMk id="5" creationId="{75CD9816-E296-4930-8CFB-6252B3381D86}"/>
          </ac:spMkLst>
        </pc:spChg>
        <pc:spChg chg="add mod">
          <ac:chgData name="Mairita Lukianska" userId="de5d6b0d-f4e6-4701-b4b0-acfc26b89122" providerId="ADAL" clId="{1209B536-92CE-478D-B293-ECF382F27EF4}" dt="2024-09-19T07:04:58.262" v="98"/>
          <ac:spMkLst>
            <pc:docMk/>
            <pc:sldMk cId="1872703984" sldId="595"/>
            <ac:spMk id="6" creationId="{D5B8BB10-4627-C2F9-2DD4-E3B7B835718B}"/>
          </ac:spMkLst>
        </pc:spChg>
        <pc:spChg chg="add mod">
          <ac:chgData name="Mairita Lukianska" userId="de5d6b0d-f4e6-4701-b4b0-acfc26b89122" providerId="ADAL" clId="{1209B536-92CE-478D-B293-ECF382F27EF4}" dt="2024-09-19T07:04:57.935" v="97"/>
          <ac:spMkLst>
            <pc:docMk/>
            <pc:sldMk cId="1872703984" sldId="595"/>
            <ac:spMk id="8" creationId="{4CFD4C0A-01B5-8738-99BB-04F2FBD2E21C}"/>
          </ac:spMkLst>
        </pc:spChg>
        <pc:spChg chg="mod">
          <ac:chgData name="Mairita Lukianska" userId="de5d6b0d-f4e6-4701-b4b0-acfc26b89122" providerId="ADAL" clId="{1209B536-92CE-478D-B293-ECF382F27EF4}" dt="2024-09-26T07:04:14.624" v="3131" actId="1076"/>
          <ac:spMkLst>
            <pc:docMk/>
            <pc:sldMk cId="1872703984" sldId="595"/>
            <ac:spMk id="9" creationId="{8D784BC3-41D1-184A-91F5-4DD005A9C50B}"/>
          </ac:spMkLst>
        </pc:spChg>
        <pc:spChg chg="mod">
          <ac:chgData name="Mairita Lukianska" userId="de5d6b0d-f4e6-4701-b4b0-acfc26b89122" providerId="ADAL" clId="{1209B536-92CE-478D-B293-ECF382F27EF4}" dt="2024-09-26T07:04:19.616" v="3132" actId="1076"/>
          <ac:spMkLst>
            <pc:docMk/>
            <pc:sldMk cId="1872703984" sldId="595"/>
            <ac:spMk id="14" creationId="{B5EFA2D7-A299-3048-A161-94149E9053D6}"/>
          </ac:spMkLst>
        </pc:spChg>
        <pc:picChg chg="add mod">
          <ac:chgData name="Mairita Lukianska" userId="de5d6b0d-f4e6-4701-b4b0-acfc26b89122" providerId="ADAL" clId="{1209B536-92CE-478D-B293-ECF382F27EF4}" dt="2024-09-26T07:04:22.446" v="3133" actId="1076"/>
          <ac:picMkLst>
            <pc:docMk/>
            <pc:sldMk cId="1872703984" sldId="595"/>
            <ac:picMk id="2" creationId="{8F733E9E-56E6-82C9-BC04-374C9FAC2205}"/>
          </ac:picMkLst>
        </pc:picChg>
        <pc:picChg chg="mod">
          <ac:chgData name="Mairita Lukianska" userId="de5d6b0d-f4e6-4701-b4b0-acfc26b89122" providerId="ADAL" clId="{1209B536-92CE-478D-B293-ECF382F27EF4}" dt="2024-09-19T07:05:58.284" v="103" actId="1076"/>
          <ac:picMkLst>
            <pc:docMk/>
            <pc:sldMk cId="1872703984" sldId="595"/>
            <ac:picMk id="3" creationId="{ACC21A7B-54DC-4459-2FB3-3271E972AE4C}"/>
          </ac:picMkLst>
        </pc:picChg>
        <pc:picChg chg="del">
          <ac:chgData name="Mairita Lukianska" userId="de5d6b0d-f4e6-4701-b4b0-acfc26b89122" providerId="ADAL" clId="{1209B536-92CE-478D-B293-ECF382F27EF4}" dt="2024-09-26T05:52:30.139" v="2788" actId="478"/>
          <ac:picMkLst>
            <pc:docMk/>
            <pc:sldMk cId="1872703984" sldId="595"/>
            <ac:picMk id="7" creationId="{6C42997F-97D0-4546-AB0D-FA5D047A1323}"/>
          </ac:picMkLst>
        </pc:picChg>
      </pc:sldChg>
      <pc:sldChg chg="modSp add mod ord">
        <pc:chgData name="Mairita Lukianska" userId="de5d6b0d-f4e6-4701-b4b0-acfc26b89122" providerId="ADAL" clId="{1209B536-92CE-478D-B293-ECF382F27EF4}" dt="2024-09-19T11:41:58.284" v="1151" actId="1076"/>
        <pc:sldMkLst>
          <pc:docMk/>
          <pc:sldMk cId="3970911940" sldId="596"/>
        </pc:sldMkLst>
        <pc:spChg chg="mod">
          <ac:chgData name="Mairita Lukianska" userId="de5d6b0d-f4e6-4701-b4b0-acfc26b89122" providerId="ADAL" clId="{1209B536-92CE-478D-B293-ECF382F27EF4}" dt="2024-09-19T11:41:58.284" v="1151" actId="1076"/>
          <ac:spMkLst>
            <pc:docMk/>
            <pc:sldMk cId="3970911940" sldId="596"/>
            <ac:spMk id="9" creationId="{8D784BC3-41D1-184A-91F5-4DD005A9C50B}"/>
          </ac:spMkLst>
        </pc:spChg>
      </pc:sldChg>
      <pc:sldChg chg="addSp modSp add del mod ord">
        <pc:chgData name="Mairita Lukianska" userId="de5d6b0d-f4e6-4701-b4b0-acfc26b89122" providerId="ADAL" clId="{1209B536-92CE-478D-B293-ECF382F27EF4}" dt="2024-09-19T07:41:56.256" v="257" actId="47"/>
        <pc:sldMkLst>
          <pc:docMk/>
          <pc:sldMk cId="74026195" sldId="597"/>
        </pc:sldMkLst>
        <pc:spChg chg="mod">
          <ac:chgData name="Mairita Lukianska" userId="de5d6b0d-f4e6-4701-b4b0-acfc26b89122" providerId="ADAL" clId="{1209B536-92CE-478D-B293-ECF382F27EF4}" dt="2024-09-19T07:21:12.036" v="160" actId="20577"/>
          <ac:spMkLst>
            <pc:docMk/>
            <pc:sldMk cId="74026195" sldId="597"/>
            <ac:spMk id="2" creationId="{C02EC10F-5900-6EF0-50BB-15E70D7804F9}"/>
          </ac:spMkLst>
        </pc:spChg>
        <pc:picChg chg="add mod">
          <ac:chgData name="Mairita Lukianska" userId="de5d6b0d-f4e6-4701-b4b0-acfc26b89122" providerId="ADAL" clId="{1209B536-92CE-478D-B293-ECF382F27EF4}" dt="2024-09-19T07:21:44.994" v="165" actId="14100"/>
          <ac:picMkLst>
            <pc:docMk/>
            <pc:sldMk cId="74026195" sldId="597"/>
            <ac:picMk id="3" creationId="{69F7AF26-6E4D-0757-05B9-CC163F3726A4}"/>
          </ac:picMkLst>
        </pc:picChg>
        <pc:picChg chg="add mod">
          <ac:chgData name="Mairita Lukianska" userId="de5d6b0d-f4e6-4701-b4b0-acfc26b89122" providerId="ADAL" clId="{1209B536-92CE-478D-B293-ECF382F27EF4}" dt="2024-09-19T07:22:13.661" v="171" actId="14100"/>
          <ac:picMkLst>
            <pc:docMk/>
            <pc:sldMk cId="74026195" sldId="597"/>
            <ac:picMk id="4" creationId="{828E000C-68A7-BAFD-2FB4-A738B57BB372}"/>
          </ac:picMkLst>
        </pc:picChg>
      </pc:sldChg>
      <pc:sldChg chg="add del ord">
        <pc:chgData name="Mairita Lukianska" userId="de5d6b0d-f4e6-4701-b4b0-acfc26b89122" providerId="ADAL" clId="{1209B536-92CE-478D-B293-ECF382F27EF4}" dt="2024-09-19T07:17:09.645" v="134" actId="2696"/>
        <pc:sldMkLst>
          <pc:docMk/>
          <pc:sldMk cId="2234834739" sldId="597"/>
        </pc:sldMkLst>
      </pc:sldChg>
      <pc:sldChg chg="addSp delSp modSp add del mod ord">
        <pc:chgData name="Mairita Lukianska" userId="de5d6b0d-f4e6-4701-b4b0-acfc26b89122" providerId="ADAL" clId="{1209B536-92CE-478D-B293-ECF382F27EF4}" dt="2024-09-19T07:19:55.983" v="146" actId="2696"/>
        <pc:sldMkLst>
          <pc:docMk/>
          <pc:sldMk cId="3113220621" sldId="597"/>
        </pc:sldMkLst>
        <pc:picChg chg="add mod">
          <ac:chgData name="Mairita Lukianska" userId="de5d6b0d-f4e6-4701-b4b0-acfc26b89122" providerId="ADAL" clId="{1209B536-92CE-478D-B293-ECF382F27EF4}" dt="2024-09-19T07:19:51.634" v="145" actId="14100"/>
          <ac:picMkLst>
            <pc:docMk/>
            <pc:sldMk cId="3113220621" sldId="597"/>
            <ac:picMk id="2" creationId="{B245C85E-0B43-3FC2-9ECB-EE4407949737}"/>
          </ac:picMkLst>
        </pc:picChg>
        <pc:picChg chg="add del">
          <ac:chgData name="Mairita Lukianska" userId="de5d6b0d-f4e6-4701-b4b0-acfc26b89122" providerId="ADAL" clId="{1209B536-92CE-478D-B293-ECF382F27EF4}" dt="2024-09-19T07:19:43.623" v="143" actId="478"/>
          <ac:picMkLst>
            <pc:docMk/>
            <pc:sldMk cId="3113220621" sldId="597"/>
            <ac:picMk id="3" creationId="{39959546-2EB6-394A-87C9-5048108065DF}"/>
          </ac:picMkLst>
        </pc:picChg>
      </pc:sldChg>
      <pc:sldChg chg="add del">
        <pc:chgData name="Mairita Lukianska" userId="de5d6b0d-f4e6-4701-b4b0-acfc26b89122" providerId="ADAL" clId="{1209B536-92CE-478D-B293-ECF382F27EF4}" dt="2024-09-19T07:20:02.056" v="147" actId="2696"/>
        <pc:sldMkLst>
          <pc:docMk/>
          <pc:sldMk cId="2339869557" sldId="598"/>
        </pc:sldMkLst>
      </pc:sldChg>
      <pc:sldChg chg="addSp delSp modSp add del mod ord">
        <pc:chgData name="Mairita Lukianska" userId="de5d6b0d-f4e6-4701-b4b0-acfc26b89122" providerId="ADAL" clId="{1209B536-92CE-478D-B293-ECF382F27EF4}" dt="2024-09-19T07:59:36.665" v="298" actId="2696"/>
        <pc:sldMkLst>
          <pc:docMk/>
          <pc:sldMk cId="3141848298" sldId="598"/>
        </pc:sldMkLst>
        <pc:spChg chg="mod">
          <ac:chgData name="Mairita Lukianska" userId="de5d6b0d-f4e6-4701-b4b0-acfc26b89122" providerId="ADAL" clId="{1209B536-92CE-478D-B293-ECF382F27EF4}" dt="2024-09-19T07:42:14.601" v="258" actId="1076"/>
          <ac:spMkLst>
            <pc:docMk/>
            <pc:sldMk cId="3141848298" sldId="598"/>
            <ac:spMk id="2" creationId="{5B92F0DF-9755-3B01-A23B-CBC629A94C3F}"/>
          </ac:spMkLst>
        </pc:spChg>
        <pc:spChg chg="add del mod">
          <ac:chgData name="Mairita Lukianska" userId="de5d6b0d-f4e6-4701-b4b0-acfc26b89122" providerId="ADAL" clId="{1209B536-92CE-478D-B293-ECF382F27EF4}" dt="2024-09-19T07:40:52.199" v="239" actId="478"/>
          <ac:spMkLst>
            <pc:docMk/>
            <pc:sldMk cId="3141848298" sldId="598"/>
            <ac:spMk id="17" creationId="{6BB06921-9F28-5211-B171-D9042D022C16}"/>
          </ac:spMkLst>
        </pc:spChg>
        <pc:spChg chg="add mod">
          <ac:chgData name="Mairita Lukianska" userId="de5d6b0d-f4e6-4701-b4b0-acfc26b89122" providerId="ADAL" clId="{1209B536-92CE-478D-B293-ECF382F27EF4}" dt="2024-09-19T07:42:22.616" v="259" actId="1076"/>
          <ac:spMkLst>
            <pc:docMk/>
            <pc:sldMk cId="3141848298" sldId="598"/>
            <ac:spMk id="18" creationId="{EE2F36CC-9BA8-FA76-D01F-E95E433F5254}"/>
          </ac:spMkLst>
        </pc:spChg>
        <pc:picChg chg="add del mod">
          <ac:chgData name="Mairita Lukianska" userId="de5d6b0d-f4e6-4701-b4b0-acfc26b89122" providerId="ADAL" clId="{1209B536-92CE-478D-B293-ECF382F27EF4}" dt="2024-09-19T07:36:34.943" v="190" actId="478"/>
          <ac:picMkLst>
            <pc:docMk/>
            <pc:sldMk cId="3141848298" sldId="598"/>
            <ac:picMk id="3" creationId="{E1BDBE11-3B3D-1B48-37D7-41A7CBA02071}"/>
          </ac:picMkLst>
        </pc:picChg>
        <pc:picChg chg="add del mod">
          <ac:chgData name="Mairita Lukianska" userId="de5d6b0d-f4e6-4701-b4b0-acfc26b89122" providerId="ADAL" clId="{1209B536-92CE-478D-B293-ECF382F27EF4}" dt="2024-09-19T07:36:37.660" v="192" actId="478"/>
          <ac:picMkLst>
            <pc:docMk/>
            <pc:sldMk cId="3141848298" sldId="598"/>
            <ac:picMk id="4" creationId="{A7AFED55-4D0E-2BFF-44F3-F8D7E9FA0FE4}"/>
          </ac:picMkLst>
        </pc:picChg>
        <pc:picChg chg="add del mod">
          <ac:chgData name="Mairita Lukianska" userId="de5d6b0d-f4e6-4701-b4b0-acfc26b89122" providerId="ADAL" clId="{1209B536-92CE-478D-B293-ECF382F27EF4}" dt="2024-09-19T07:29:46.813" v="185" actId="478"/>
          <ac:picMkLst>
            <pc:docMk/>
            <pc:sldMk cId="3141848298" sldId="598"/>
            <ac:picMk id="7" creationId="{D0EB0055-202C-5749-4972-368BD38ED43B}"/>
          </ac:picMkLst>
        </pc:picChg>
        <pc:picChg chg="add del mod">
          <ac:chgData name="Mairita Lukianska" userId="de5d6b0d-f4e6-4701-b4b0-acfc26b89122" providerId="ADAL" clId="{1209B536-92CE-478D-B293-ECF382F27EF4}" dt="2024-09-19T07:36:35.840" v="191" actId="478"/>
          <ac:picMkLst>
            <pc:docMk/>
            <pc:sldMk cId="3141848298" sldId="598"/>
            <ac:picMk id="9" creationId="{46556787-30A2-98E1-E497-F55CB67616AD}"/>
          </ac:picMkLst>
        </pc:picChg>
        <pc:picChg chg="add mod">
          <ac:chgData name="Mairita Lukianska" userId="de5d6b0d-f4e6-4701-b4b0-acfc26b89122" providerId="ADAL" clId="{1209B536-92CE-478D-B293-ECF382F27EF4}" dt="2024-09-19T07:37:17.361" v="203" actId="14100"/>
          <ac:picMkLst>
            <pc:docMk/>
            <pc:sldMk cId="3141848298" sldId="598"/>
            <ac:picMk id="13" creationId="{0C1B3309-BE9A-C90C-A225-1C109FFBE910}"/>
          </ac:picMkLst>
        </pc:picChg>
        <pc:picChg chg="add mod">
          <ac:chgData name="Mairita Lukianska" userId="de5d6b0d-f4e6-4701-b4b0-acfc26b89122" providerId="ADAL" clId="{1209B536-92CE-478D-B293-ECF382F27EF4}" dt="2024-09-19T07:37:10.354" v="202" actId="14100"/>
          <ac:picMkLst>
            <pc:docMk/>
            <pc:sldMk cId="3141848298" sldId="598"/>
            <ac:picMk id="15" creationId="{11BDA509-9793-AB57-F11C-23765766B5D8}"/>
          </ac:picMkLst>
        </pc:picChg>
      </pc:sldChg>
      <pc:sldChg chg="addSp delSp modSp add del mod ord modNotesTx">
        <pc:chgData name="Mairita Lukianska" userId="de5d6b0d-f4e6-4701-b4b0-acfc26b89122" providerId="ADAL" clId="{1209B536-92CE-478D-B293-ECF382F27EF4}" dt="2024-09-26T05:44:15.141" v="2781" actId="47"/>
        <pc:sldMkLst>
          <pc:docMk/>
          <pc:sldMk cId="1814204335" sldId="599"/>
        </pc:sldMkLst>
        <pc:spChg chg="mod">
          <ac:chgData name="Mairita Lukianska" userId="de5d6b0d-f4e6-4701-b4b0-acfc26b89122" providerId="ADAL" clId="{1209B536-92CE-478D-B293-ECF382F27EF4}" dt="2024-09-19T07:51:38.196" v="271" actId="20577"/>
          <ac:spMkLst>
            <pc:docMk/>
            <pc:sldMk cId="1814204335" sldId="599"/>
            <ac:spMk id="2" creationId="{C02EC10F-5900-6EF0-50BB-15E70D7804F9}"/>
          </ac:spMkLst>
        </pc:spChg>
        <pc:spChg chg="add del mod">
          <ac:chgData name="Mairita Lukianska" userId="de5d6b0d-f4e6-4701-b4b0-acfc26b89122" providerId="ADAL" clId="{1209B536-92CE-478D-B293-ECF382F27EF4}" dt="2024-09-19T07:59:29.917" v="297" actId="478"/>
          <ac:spMkLst>
            <pc:docMk/>
            <pc:sldMk cId="1814204335" sldId="599"/>
            <ac:spMk id="12" creationId="{A080E933-243E-8A49-C558-77CF4BD453B6}"/>
          </ac:spMkLst>
        </pc:spChg>
        <pc:spChg chg="add del mod">
          <ac:chgData name="Mairita Lukianska" userId="de5d6b0d-f4e6-4701-b4b0-acfc26b89122" providerId="ADAL" clId="{1209B536-92CE-478D-B293-ECF382F27EF4}" dt="2024-09-19T07:59:27.371" v="296" actId="478"/>
          <ac:spMkLst>
            <pc:docMk/>
            <pc:sldMk cId="1814204335" sldId="599"/>
            <ac:spMk id="13" creationId="{5E1D6D54-E0E2-153A-FA33-BCBA18C8DF4A}"/>
          </ac:spMkLst>
        </pc:spChg>
        <pc:spChg chg="add mod">
          <ac:chgData name="Mairita Lukianska" userId="de5d6b0d-f4e6-4701-b4b0-acfc26b89122" providerId="ADAL" clId="{1209B536-92CE-478D-B293-ECF382F27EF4}" dt="2024-09-19T12:06:57.977" v="1194" actId="1076"/>
          <ac:spMkLst>
            <pc:docMk/>
            <pc:sldMk cId="1814204335" sldId="599"/>
            <ac:spMk id="14" creationId="{2211D294-3740-BE7B-A867-7425923AF7A1}"/>
          </ac:spMkLst>
        </pc:spChg>
        <pc:spChg chg="add mod">
          <ac:chgData name="Mairita Lukianska" userId="de5d6b0d-f4e6-4701-b4b0-acfc26b89122" providerId="ADAL" clId="{1209B536-92CE-478D-B293-ECF382F27EF4}" dt="2024-09-19T12:07:20.265" v="1201" actId="1076"/>
          <ac:spMkLst>
            <pc:docMk/>
            <pc:sldMk cId="1814204335" sldId="599"/>
            <ac:spMk id="15" creationId="{72D18605-9FE4-EB1C-3E87-2601E3018628}"/>
          </ac:spMkLst>
        </pc:spChg>
        <pc:picChg chg="add del mod">
          <ac:chgData name="Mairita Lukianska" userId="de5d6b0d-f4e6-4701-b4b0-acfc26b89122" providerId="ADAL" clId="{1209B536-92CE-478D-B293-ECF382F27EF4}" dt="2024-09-19T07:58:20.357" v="279" actId="478"/>
          <ac:picMkLst>
            <pc:docMk/>
            <pc:sldMk cId="1814204335" sldId="599"/>
            <ac:picMk id="4" creationId="{E6F6D57A-0A9A-09DC-7223-44D6F61063DB}"/>
          </ac:picMkLst>
        </pc:picChg>
        <pc:picChg chg="add mod">
          <ac:chgData name="Mairita Lukianska" userId="de5d6b0d-f4e6-4701-b4b0-acfc26b89122" providerId="ADAL" clId="{1209B536-92CE-478D-B293-ECF382F27EF4}" dt="2024-09-19T07:58:50.623" v="288" actId="14100"/>
          <ac:picMkLst>
            <pc:docMk/>
            <pc:sldMk cId="1814204335" sldId="599"/>
            <ac:picMk id="9" creationId="{AF1F9CEB-E4C4-94D7-56D8-54ABD4B051EE}"/>
          </ac:picMkLst>
        </pc:picChg>
        <pc:picChg chg="add mod">
          <ac:chgData name="Mairita Lukianska" userId="de5d6b0d-f4e6-4701-b4b0-acfc26b89122" providerId="ADAL" clId="{1209B536-92CE-478D-B293-ECF382F27EF4}" dt="2024-09-19T07:59:03.519" v="293" actId="14100"/>
          <ac:picMkLst>
            <pc:docMk/>
            <pc:sldMk cId="1814204335" sldId="599"/>
            <ac:picMk id="11" creationId="{B496DD82-EBD9-6549-2E3E-1B4626B0942E}"/>
          </ac:picMkLst>
        </pc:picChg>
      </pc:sldChg>
      <pc:sldChg chg="addSp modSp add del mod ord modNotesTx">
        <pc:chgData name="Mairita Lukianska" userId="de5d6b0d-f4e6-4701-b4b0-acfc26b89122" providerId="ADAL" clId="{1209B536-92CE-478D-B293-ECF382F27EF4}" dt="2024-09-26T08:09:07.633" v="3218" actId="47"/>
        <pc:sldMkLst>
          <pc:docMk/>
          <pc:sldMk cId="894301197" sldId="600"/>
        </pc:sldMkLst>
        <pc:spChg chg="mod">
          <ac:chgData name="Mairita Lukianska" userId="de5d6b0d-f4e6-4701-b4b0-acfc26b89122" providerId="ADAL" clId="{1209B536-92CE-478D-B293-ECF382F27EF4}" dt="2024-09-19T08:36:28.077" v="734" actId="20577"/>
          <ac:spMkLst>
            <pc:docMk/>
            <pc:sldMk cId="894301197" sldId="600"/>
            <ac:spMk id="2" creationId="{5B92F0DF-9755-3B01-A23B-CBC629A94C3F}"/>
          </ac:spMkLst>
        </pc:spChg>
        <pc:picChg chg="add mod modCrop">
          <ac:chgData name="Mairita Lukianska" userId="de5d6b0d-f4e6-4701-b4b0-acfc26b89122" providerId="ADAL" clId="{1209B536-92CE-478D-B293-ECF382F27EF4}" dt="2024-09-20T06:14:46.274" v="2133" actId="732"/>
          <ac:picMkLst>
            <pc:docMk/>
            <pc:sldMk cId="894301197" sldId="600"/>
            <ac:picMk id="4" creationId="{763F9CE2-CBD8-3024-4354-E555080C8E76}"/>
          </ac:picMkLst>
        </pc:picChg>
      </pc:sldChg>
      <pc:sldChg chg="modSp add del mod ord modNotesTx">
        <pc:chgData name="Mairita Lukianska" userId="de5d6b0d-f4e6-4701-b4b0-acfc26b89122" providerId="ADAL" clId="{1209B536-92CE-478D-B293-ECF382F27EF4}" dt="2024-09-19T13:00:30.921" v="1341" actId="2696"/>
        <pc:sldMkLst>
          <pc:docMk/>
          <pc:sldMk cId="1147998903" sldId="601"/>
        </pc:sldMkLst>
        <pc:spChg chg="mod">
          <ac:chgData name="Mairita Lukianska" userId="de5d6b0d-f4e6-4701-b4b0-acfc26b89122" providerId="ADAL" clId="{1209B536-92CE-478D-B293-ECF382F27EF4}" dt="2024-09-19T08:36:54.980" v="742" actId="20577"/>
          <ac:spMkLst>
            <pc:docMk/>
            <pc:sldMk cId="1147998903" sldId="601"/>
            <ac:spMk id="2" creationId="{1F5AB7A7-C8D8-A241-E596-FEAAB7AA5AE0}"/>
          </ac:spMkLst>
        </pc:spChg>
        <pc:spChg chg="mod">
          <ac:chgData name="Mairita Lukianska" userId="de5d6b0d-f4e6-4701-b4b0-acfc26b89122" providerId="ADAL" clId="{1209B536-92CE-478D-B293-ECF382F27EF4}" dt="2024-09-19T12:59:32.942" v="1326" actId="21"/>
          <ac:spMkLst>
            <pc:docMk/>
            <pc:sldMk cId="1147998903" sldId="601"/>
            <ac:spMk id="14" creationId="{B5EFA2D7-A299-3048-A161-94149E9053D6}"/>
          </ac:spMkLst>
        </pc:spChg>
      </pc:sldChg>
      <pc:sldChg chg="addSp delSp modSp add del mod modNotesTx">
        <pc:chgData name="Mairita Lukianska" userId="de5d6b0d-f4e6-4701-b4b0-acfc26b89122" providerId="ADAL" clId="{1209B536-92CE-478D-B293-ECF382F27EF4}" dt="2024-09-26T07:41:08.825" v="3150" actId="47"/>
        <pc:sldMkLst>
          <pc:docMk/>
          <pc:sldMk cId="3640897868" sldId="602"/>
        </pc:sldMkLst>
        <pc:spChg chg="add del mod">
          <ac:chgData name="Mairita Lukianska" userId="de5d6b0d-f4e6-4701-b4b0-acfc26b89122" providerId="ADAL" clId="{1209B536-92CE-478D-B293-ECF382F27EF4}" dt="2024-09-19T13:52:18.799" v="1512" actId="114"/>
          <ac:spMkLst>
            <pc:docMk/>
            <pc:sldMk cId="3640897868" sldId="602"/>
            <ac:spMk id="2" creationId="{5B92F0DF-9755-3B01-A23B-CBC629A94C3F}"/>
          </ac:spMkLst>
        </pc:spChg>
        <pc:picChg chg="add mod modCrop">
          <ac:chgData name="Mairita Lukianska" userId="de5d6b0d-f4e6-4701-b4b0-acfc26b89122" providerId="ADAL" clId="{1209B536-92CE-478D-B293-ECF382F27EF4}" dt="2024-09-20T06:16:12.330" v="2143" actId="732"/>
          <ac:picMkLst>
            <pc:docMk/>
            <pc:sldMk cId="3640897868" sldId="602"/>
            <ac:picMk id="4" creationId="{55F2EF32-0284-92AA-8AAF-CA590E47A6D1}"/>
          </ac:picMkLst>
        </pc:picChg>
        <pc:picChg chg="add del mod">
          <ac:chgData name="Mairita Lukianska" userId="de5d6b0d-f4e6-4701-b4b0-acfc26b89122" providerId="ADAL" clId="{1209B536-92CE-478D-B293-ECF382F27EF4}" dt="2024-09-19T12:11:36.542" v="1222" actId="21"/>
          <ac:picMkLst>
            <pc:docMk/>
            <pc:sldMk cId="3640897868" sldId="602"/>
            <ac:picMk id="4" creationId="{D5B06C09-B959-0FAF-3D66-153DD499D76A}"/>
          </ac:picMkLst>
        </pc:picChg>
      </pc:sldChg>
      <pc:sldChg chg="addSp delSp modSp add del mod ord">
        <pc:chgData name="Mairita Lukianska" userId="de5d6b0d-f4e6-4701-b4b0-acfc26b89122" providerId="ADAL" clId="{1209B536-92CE-478D-B293-ECF382F27EF4}" dt="2024-09-19T11:44:20.258" v="1175" actId="2696"/>
        <pc:sldMkLst>
          <pc:docMk/>
          <pc:sldMk cId="4183255165" sldId="603"/>
        </pc:sldMkLst>
        <pc:spChg chg="add del mod">
          <ac:chgData name="Mairita Lukianska" userId="de5d6b0d-f4e6-4701-b4b0-acfc26b89122" providerId="ADAL" clId="{1209B536-92CE-478D-B293-ECF382F27EF4}" dt="2024-09-19T10:37:33.618" v="1093" actId="20577"/>
          <ac:spMkLst>
            <pc:docMk/>
            <pc:sldMk cId="4183255165" sldId="603"/>
            <ac:spMk id="14" creationId="{B5EFA2D7-A299-3048-A161-94149E9053D6}"/>
          </ac:spMkLst>
        </pc:spChg>
      </pc:sldChg>
      <pc:sldChg chg="addSp modSp add del ord">
        <pc:chgData name="Mairita Lukianska" userId="de5d6b0d-f4e6-4701-b4b0-acfc26b89122" providerId="ADAL" clId="{1209B536-92CE-478D-B293-ECF382F27EF4}" dt="2024-09-19T11:45:00.519" v="1177" actId="2696"/>
        <pc:sldMkLst>
          <pc:docMk/>
          <pc:sldMk cId="4246540124" sldId="604"/>
        </pc:sldMkLst>
        <pc:picChg chg="add mod">
          <ac:chgData name="Mairita Lukianska" userId="de5d6b0d-f4e6-4701-b4b0-acfc26b89122" providerId="ADAL" clId="{1209B536-92CE-478D-B293-ECF382F27EF4}" dt="2024-09-19T11:39:38.820" v="1111"/>
          <ac:picMkLst>
            <pc:docMk/>
            <pc:sldMk cId="4246540124" sldId="604"/>
            <ac:picMk id="2" creationId="{F6CA3C83-19F0-025B-5E65-C3D1FBE21C04}"/>
          </ac:picMkLst>
        </pc:picChg>
      </pc:sldChg>
      <pc:sldChg chg="modSp add del mod ord modNotesTx">
        <pc:chgData name="Mairita Lukianska" userId="de5d6b0d-f4e6-4701-b4b0-acfc26b89122" providerId="ADAL" clId="{1209B536-92CE-478D-B293-ECF382F27EF4}" dt="2024-09-19T12:45:23.060" v="1287" actId="2696"/>
        <pc:sldMkLst>
          <pc:docMk/>
          <pc:sldMk cId="3291435059" sldId="605"/>
        </pc:sldMkLst>
        <pc:spChg chg="mod">
          <ac:chgData name="Mairita Lukianska" userId="de5d6b0d-f4e6-4701-b4b0-acfc26b89122" providerId="ADAL" clId="{1209B536-92CE-478D-B293-ECF382F27EF4}" dt="2024-09-19T11:42:37.250" v="1159" actId="20577"/>
          <ac:spMkLst>
            <pc:docMk/>
            <pc:sldMk cId="3291435059" sldId="605"/>
            <ac:spMk id="4" creationId="{AE224A53-37A2-4547-9D97-A9A913F5A3AB}"/>
          </ac:spMkLst>
        </pc:spChg>
        <pc:spChg chg="mod">
          <ac:chgData name="Mairita Lukianska" userId="de5d6b0d-f4e6-4701-b4b0-acfc26b89122" providerId="ADAL" clId="{1209B536-92CE-478D-B293-ECF382F27EF4}" dt="2024-09-19T11:41:40.525" v="1148" actId="20577"/>
          <ac:spMkLst>
            <pc:docMk/>
            <pc:sldMk cId="3291435059" sldId="605"/>
            <ac:spMk id="9" creationId="{8D784BC3-41D1-184A-91F5-4DD005A9C50B}"/>
          </ac:spMkLst>
        </pc:spChg>
        <pc:spChg chg="mod">
          <ac:chgData name="Mairita Lukianska" userId="de5d6b0d-f4e6-4701-b4b0-acfc26b89122" providerId="ADAL" clId="{1209B536-92CE-478D-B293-ECF382F27EF4}" dt="2024-09-19T11:43:59.344" v="1172" actId="20577"/>
          <ac:spMkLst>
            <pc:docMk/>
            <pc:sldMk cId="3291435059" sldId="605"/>
            <ac:spMk id="10" creationId="{7E395975-5BF1-8A43-8FD1-3288C4728848}"/>
          </ac:spMkLst>
        </pc:spChg>
        <pc:spChg chg="mod">
          <ac:chgData name="Mairita Lukianska" userId="de5d6b0d-f4e6-4701-b4b0-acfc26b89122" providerId="ADAL" clId="{1209B536-92CE-478D-B293-ECF382F27EF4}" dt="2024-09-19T11:44:02.976" v="1174" actId="20577"/>
          <ac:spMkLst>
            <pc:docMk/>
            <pc:sldMk cId="3291435059" sldId="605"/>
            <ac:spMk id="11" creationId="{6329C59B-4DBB-8A4A-AF25-A789987A4D0A}"/>
          </ac:spMkLst>
        </pc:spChg>
      </pc:sldChg>
      <pc:sldChg chg="delSp add del mod">
        <pc:chgData name="Mairita Lukianska" userId="de5d6b0d-f4e6-4701-b4b0-acfc26b89122" providerId="ADAL" clId="{1209B536-92CE-478D-B293-ECF382F27EF4}" dt="2024-09-19T11:45:47.460" v="1184" actId="47"/>
        <pc:sldMkLst>
          <pc:docMk/>
          <pc:sldMk cId="498890899" sldId="606"/>
        </pc:sldMkLst>
        <pc:picChg chg="del">
          <ac:chgData name="Mairita Lukianska" userId="de5d6b0d-f4e6-4701-b4b0-acfc26b89122" providerId="ADAL" clId="{1209B536-92CE-478D-B293-ECF382F27EF4}" dt="2024-09-19T11:45:07.697" v="1179" actId="478"/>
          <ac:picMkLst>
            <pc:docMk/>
            <pc:sldMk cId="498890899" sldId="606"/>
            <ac:picMk id="2" creationId="{F6CA3C83-19F0-025B-5E65-C3D1FBE21C04}"/>
          </ac:picMkLst>
        </pc:picChg>
        <pc:picChg chg="del">
          <ac:chgData name="Mairita Lukianska" userId="de5d6b0d-f4e6-4701-b4b0-acfc26b89122" providerId="ADAL" clId="{1209B536-92CE-478D-B293-ECF382F27EF4}" dt="2024-09-19T11:45:20.768" v="1180" actId="478"/>
          <ac:picMkLst>
            <pc:docMk/>
            <pc:sldMk cId="498890899" sldId="606"/>
            <ac:picMk id="3" creationId="{39959546-2EB6-394A-87C9-5048108065DF}"/>
          </ac:picMkLst>
        </pc:picChg>
      </pc:sldChg>
      <pc:sldChg chg="new del">
        <pc:chgData name="Mairita Lukianska" userId="de5d6b0d-f4e6-4701-b4b0-acfc26b89122" providerId="ADAL" clId="{1209B536-92CE-478D-B293-ECF382F27EF4}" dt="2024-09-19T12:10:21.798" v="1208" actId="47"/>
        <pc:sldMkLst>
          <pc:docMk/>
          <pc:sldMk cId="1971611682" sldId="606"/>
        </pc:sldMkLst>
      </pc:sldChg>
      <pc:sldChg chg="addSp delSp modSp add del mod modNotesTx">
        <pc:chgData name="Mairita Lukianska" userId="de5d6b0d-f4e6-4701-b4b0-acfc26b89122" providerId="ADAL" clId="{1209B536-92CE-478D-B293-ECF382F27EF4}" dt="2024-09-20T08:19:46.197" v="2311" actId="47"/>
        <pc:sldMkLst>
          <pc:docMk/>
          <pc:sldMk cId="2809248765" sldId="606"/>
        </pc:sldMkLst>
        <pc:picChg chg="del mod">
          <ac:chgData name="Mairita Lukianska" userId="de5d6b0d-f4e6-4701-b4b0-acfc26b89122" providerId="ADAL" clId="{1209B536-92CE-478D-B293-ECF382F27EF4}" dt="2024-09-19T12:10:30.958" v="1213" actId="478"/>
          <ac:picMkLst>
            <pc:docMk/>
            <pc:sldMk cId="2809248765" sldId="606"/>
            <ac:picMk id="3" creationId="{F539F3F7-D4B0-1FD7-CA6B-AAF018B9991A}"/>
          </ac:picMkLst>
        </pc:picChg>
        <pc:picChg chg="add mod">
          <ac:chgData name="Mairita Lukianska" userId="de5d6b0d-f4e6-4701-b4b0-acfc26b89122" providerId="ADAL" clId="{1209B536-92CE-478D-B293-ECF382F27EF4}" dt="2024-09-19T12:10:30.488" v="1211" actId="27614"/>
          <ac:picMkLst>
            <pc:docMk/>
            <pc:sldMk cId="2809248765" sldId="606"/>
            <ac:picMk id="4" creationId="{E85C6572-D6A7-0030-6E26-4E2023E93728}"/>
          </ac:picMkLst>
        </pc:picChg>
      </pc:sldChg>
      <pc:sldChg chg="addSp delSp modSp add mod modNotesTx">
        <pc:chgData name="Mairita Lukianska" userId="de5d6b0d-f4e6-4701-b4b0-acfc26b89122" providerId="ADAL" clId="{1209B536-92CE-478D-B293-ECF382F27EF4}" dt="2024-09-26T13:52:27.521" v="3601" actId="20577"/>
        <pc:sldMkLst>
          <pc:docMk/>
          <pc:sldMk cId="2646510904" sldId="607"/>
        </pc:sldMkLst>
        <pc:spChg chg="mod">
          <ac:chgData name="Mairita Lukianska" userId="de5d6b0d-f4e6-4701-b4b0-acfc26b89122" providerId="ADAL" clId="{1209B536-92CE-478D-B293-ECF382F27EF4}" dt="2024-09-19T12:44:32.679" v="1274" actId="20577"/>
          <ac:spMkLst>
            <pc:docMk/>
            <pc:sldMk cId="2646510904" sldId="607"/>
            <ac:spMk id="9" creationId="{8D784BC3-41D1-184A-91F5-4DD005A9C50B}"/>
          </ac:spMkLst>
        </pc:spChg>
        <pc:spChg chg="mod">
          <ac:chgData name="Mairita Lukianska" userId="de5d6b0d-f4e6-4701-b4b0-acfc26b89122" providerId="ADAL" clId="{1209B536-92CE-478D-B293-ECF382F27EF4}" dt="2024-09-26T13:18:03.397" v="3562" actId="20577"/>
          <ac:spMkLst>
            <pc:docMk/>
            <pc:sldMk cId="2646510904" sldId="607"/>
            <ac:spMk id="16" creationId="{F4A39717-4EC0-8875-5610-FB02836F7DD6}"/>
          </ac:spMkLst>
        </pc:spChg>
        <pc:spChg chg="mod">
          <ac:chgData name="Mairita Lukianska" userId="de5d6b0d-f4e6-4701-b4b0-acfc26b89122" providerId="ADAL" clId="{1209B536-92CE-478D-B293-ECF382F27EF4}" dt="2024-09-26T13:52:22.677" v="3600" actId="20577"/>
          <ac:spMkLst>
            <pc:docMk/>
            <pc:sldMk cId="2646510904" sldId="607"/>
            <ac:spMk id="17" creationId="{0A5A3FE2-5A80-5262-4585-536CF64E5964}"/>
          </ac:spMkLst>
        </pc:spChg>
        <pc:spChg chg="mod">
          <ac:chgData name="Mairita Lukianska" userId="de5d6b0d-f4e6-4701-b4b0-acfc26b89122" providerId="ADAL" clId="{1209B536-92CE-478D-B293-ECF382F27EF4}" dt="2024-09-26T13:52:27.521" v="3601" actId="20577"/>
          <ac:spMkLst>
            <pc:docMk/>
            <pc:sldMk cId="2646510904" sldId="607"/>
            <ac:spMk id="18" creationId="{E31EE763-50A1-F051-671D-E2CF1CCF936A}"/>
          </ac:spMkLst>
        </pc:spChg>
        <pc:grpChg chg="add del mod">
          <ac:chgData name="Mairita Lukianska" userId="de5d6b0d-f4e6-4701-b4b0-acfc26b89122" providerId="ADAL" clId="{1209B536-92CE-478D-B293-ECF382F27EF4}" dt="2024-09-19T12:44:06.439" v="1263" actId="478"/>
          <ac:grpSpMkLst>
            <pc:docMk/>
            <pc:sldMk cId="2646510904" sldId="607"/>
            <ac:grpSpMk id="2" creationId="{AE702468-3B80-5848-610D-E932193B7DDA}"/>
          </ac:grpSpMkLst>
        </pc:grpChg>
        <pc:grpChg chg="del">
          <ac:chgData name="Mairita Lukianska" userId="de5d6b0d-f4e6-4701-b4b0-acfc26b89122" providerId="ADAL" clId="{1209B536-92CE-478D-B293-ECF382F27EF4}" dt="2024-09-19T12:42:57.752" v="1248" actId="478"/>
          <ac:grpSpMkLst>
            <pc:docMk/>
            <pc:sldMk cId="2646510904" sldId="607"/>
            <ac:grpSpMk id="5" creationId="{E0A7977A-2518-434C-8297-D1193EED6915}"/>
          </ac:grpSpMkLst>
        </pc:grpChg>
        <pc:grpChg chg="add mod">
          <ac:chgData name="Mairita Lukianska" userId="de5d6b0d-f4e6-4701-b4b0-acfc26b89122" providerId="ADAL" clId="{1209B536-92CE-478D-B293-ECF382F27EF4}" dt="2024-09-19T12:44:38.799" v="1276" actId="1076"/>
          <ac:grpSpMkLst>
            <pc:docMk/>
            <pc:sldMk cId="2646510904" sldId="607"/>
            <ac:grpSpMk id="14" creationId="{5A38EB72-CB76-F994-3681-93392D403621}"/>
          </ac:grpSpMkLst>
        </pc:grpChg>
        <pc:picChg chg="add mod">
          <ac:chgData name="Mairita Lukianska" userId="de5d6b0d-f4e6-4701-b4b0-acfc26b89122" providerId="ADAL" clId="{1209B536-92CE-478D-B293-ECF382F27EF4}" dt="2024-09-19T12:44:56.029" v="1282" actId="1076"/>
          <ac:picMkLst>
            <pc:docMk/>
            <pc:sldMk cId="2646510904" sldId="607"/>
            <ac:picMk id="8" creationId="{9191FF66-3DD1-BAB3-2E74-B2CA3252B9A4}"/>
          </ac:picMkLst>
        </pc:picChg>
        <pc:picChg chg="add mod">
          <ac:chgData name="Mairita Lukianska" userId="de5d6b0d-f4e6-4701-b4b0-acfc26b89122" providerId="ADAL" clId="{1209B536-92CE-478D-B293-ECF382F27EF4}" dt="2024-09-19T12:44:40.727" v="1277" actId="1076"/>
          <ac:picMkLst>
            <pc:docMk/>
            <pc:sldMk cId="2646510904" sldId="607"/>
            <ac:picMk id="12" creationId="{1A307101-F651-8B14-7BF6-9A97EA09CBFE}"/>
          </ac:picMkLst>
        </pc:picChg>
        <pc:picChg chg="add mod">
          <ac:chgData name="Mairita Lukianska" userId="de5d6b0d-f4e6-4701-b4b0-acfc26b89122" providerId="ADAL" clId="{1209B536-92CE-478D-B293-ECF382F27EF4}" dt="2024-09-19T12:44:48.222" v="1280" actId="1076"/>
          <ac:picMkLst>
            <pc:docMk/>
            <pc:sldMk cId="2646510904" sldId="607"/>
            <ac:picMk id="13" creationId="{27D3290C-AFEF-4268-A16E-B00E3563A156}"/>
          </ac:picMkLst>
        </pc:picChg>
      </pc:sldChg>
      <pc:sldChg chg="modSp add mod modNotesTx">
        <pc:chgData name="Mairita Lukianska" userId="de5d6b0d-f4e6-4701-b4b0-acfc26b89122" providerId="ADAL" clId="{1209B536-92CE-478D-B293-ECF382F27EF4}" dt="2024-09-26T13:59:34.271" v="3609" actId="20577"/>
        <pc:sldMkLst>
          <pc:docMk/>
          <pc:sldMk cId="3497192456" sldId="608"/>
        </pc:sldMkLst>
        <pc:spChg chg="mod">
          <ac:chgData name="Mairita Lukianska" userId="de5d6b0d-f4e6-4701-b4b0-acfc26b89122" providerId="ADAL" clId="{1209B536-92CE-478D-B293-ECF382F27EF4}" dt="2024-09-26T07:47:04.435" v="3175" actId="20577"/>
          <ac:spMkLst>
            <pc:docMk/>
            <pc:sldMk cId="3497192456" sldId="608"/>
            <ac:spMk id="4" creationId="{AE224A53-37A2-4547-9D97-A9A913F5A3AB}"/>
          </ac:spMkLst>
        </pc:spChg>
        <pc:spChg chg="mod">
          <ac:chgData name="Mairita Lukianska" userId="de5d6b0d-f4e6-4701-b4b0-acfc26b89122" providerId="ADAL" clId="{1209B536-92CE-478D-B293-ECF382F27EF4}" dt="2024-09-19T12:58:49.151" v="1324" actId="20577"/>
          <ac:spMkLst>
            <pc:docMk/>
            <pc:sldMk cId="3497192456" sldId="608"/>
            <ac:spMk id="9" creationId="{8D784BC3-41D1-184A-91F5-4DD005A9C50B}"/>
          </ac:spMkLst>
        </pc:spChg>
        <pc:spChg chg="mod">
          <ac:chgData name="Mairita Lukianska" userId="de5d6b0d-f4e6-4701-b4b0-acfc26b89122" providerId="ADAL" clId="{1209B536-92CE-478D-B293-ECF382F27EF4}" dt="2024-09-26T08:09:29.972" v="3228" actId="20577"/>
          <ac:spMkLst>
            <pc:docMk/>
            <pc:sldMk cId="3497192456" sldId="608"/>
            <ac:spMk id="10" creationId="{7E395975-5BF1-8A43-8FD1-3288C4728848}"/>
          </ac:spMkLst>
        </pc:spChg>
        <pc:spChg chg="mod">
          <ac:chgData name="Mairita Lukianska" userId="de5d6b0d-f4e6-4701-b4b0-acfc26b89122" providerId="ADAL" clId="{1209B536-92CE-478D-B293-ECF382F27EF4}" dt="2024-09-26T07:47:21.619" v="3193" actId="20577"/>
          <ac:spMkLst>
            <pc:docMk/>
            <pc:sldMk cId="3497192456" sldId="608"/>
            <ac:spMk id="11" creationId="{6329C59B-4DBB-8A4A-AF25-A789987A4D0A}"/>
          </ac:spMkLst>
        </pc:spChg>
      </pc:sldChg>
      <pc:sldChg chg="modSp add del mod modNotesTx">
        <pc:chgData name="Mairita Lukianska" userId="de5d6b0d-f4e6-4701-b4b0-acfc26b89122" providerId="ADAL" clId="{1209B536-92CE-478D-B293-ECF382F27EF4}" dt="2024-09-19T13:35:19.975" v="1462" actId="2696"/>
        <pc:sldMkLst>
          <pc:docMk/>
          <pc:sldMk cId="1975912006" sldId="609"/>
        </pc:sldMkLst>
        <pc:spChg chg="mod">
          <ac:chgData name="Mairita Lukianska" userId="de5d6b0d-f4e6-4701-b4b0-acfc26b89122" providerId="ADAL" clId="{1209B536-92CE-478D-B293-ECF382F27EF4}" dt="2024-09-19T13:30:46.669" v="1432" actId="114"/>
          <ac:spMkLst>
            <pc:docMk/>
            <pc:sldMk cId="1975912006" sldId="609"/>
            <ac:spMk id="2" creationId="{1F5AB7A7-C8D8-A241-E596-FEAAB7AA5AE0}"/>
          </ac:spMkLst>
        </pc:spChg>
        <pc:spChg chg="mod">
          <ac:chgData name="Mairita Lukianska" userId="de5d6b0d-f4e6-4701-b4b0-acfc26b89122" providerId="ADAL" clId="{1209B536-92CE-478D-B293-ECF382F27EF4}" dt="2024-09-19T13:32:38.971" v="1438" actId="20577"/>
          <ac:spMkLst>
            <pc:docMk/>
            <pc:sldMk cId="1975912006" sldId="609"/>
            <ac:spMk id="14" creationId="{B5EFA2D7-A299-3048-A161-94149E9053D6}"/>
          </ac:spMkLst>
        </pc:spChg>
      </pc:sldChg>
      <pc:sldChg chg="addSp delSp modSp add del mod ord modNotesTx">
        <pc:chgData name="Mairita Lukianska" userId="de5d6b0d-f4e6-4701-b4b0-acfc26b89122" providerId="ADAL" clId="{1209B536-92CE-478D-B293-ECF382F27EF4}" dt="2024-09-26T07:42:42.999" v="3159" actId="47"/>
        <pc:sldMkLst>
          <pc:docMk/>
          <pc:sldMk cId="2821069984" sldId="610"/>
        </pc:sldMkLst>
        <pc:spChg chg="add mod modCrop">
          <ac:chgData name="Mairita Lukianska" userId="de5d6b0d-f4e6-4701-b4b0-acfc26b89122" providerId="ADAL" clId="{1209B536-92CE-478D-B293-ECF382F27EF4}" dt="2024-09-20T07:04:36.697" v="2161" actId="1076"/>
          <ac:spMkLst>
            <pc:docMk/>
            <pc:sldMk cId="2821069984" sldId="610"/>
            <ac:spMk id="4" creationId="{E12615D7-C11C-F762-B803-F1DDD350564F}"/>
          </ac:spMkLst>
        </pc:spChg>
        <pc:spChg chg="mod">
          <ac:chgData name="Mairita Lukianska" userId="de5d6b0d-f4e6-4701-b4b0-acfc26b89122" providerId="ADAL" clId="{1209B536-92CE-478D-B293-ECF382F27EF4}" dt="2024-09-24T06:45:03.468" v="2758" actId="20577"/>
          <ac:spMkLst>
            <pc:docMk/>
            <pc:sldMk cId="2821069984" sldId="610"/>
            <ac:spMk id="12" creationId="{5EB32170-AC3F-1742-A72A-07A2570D305E}"/>
          </ac:spMkLst>
        </pc:spChg>
        <pc:picChg chg="add del mod modCrop">
          <ac:chgData name="Mairita Lukianska" userId="de5d6b0d-f4e6-4701-b4b0-acfc26b89122" providerId="ADAL" clId="{1209B536-92CE-478D-B293-ECF382F27EF4}" dt="2024-09-20T07:02:52.176" v="2151" actId="478"/>
          <ac:picMkLst>
            <pc:docMk/>
            <pc:sldMk cId="2821069984" sldId="610"/>
            <ac:picMk id="2" creationId="{CCCB0B32-E6E7-0687-3FF2-9FA1C821AD9D}"/>
          </ac:picMkLst>
        </pc:picChg>
        <pc:picChg chg="del">
          <ac:chgData name="Mairita Lukianska" userId="de5d6b0d-f4e6-4701-b4b0-acfc26b89122" providerId="ADAL" clId="{1209B536-92CE-478D-B293-ECF382F27EF4}" dt="2024-09-20T07:04:33.987" v="2160" actId="478"/>
          <ac:picMkLst>
            <pc:docMk/>
            <pc:sldMk cId="2821069984" sldId="610"/>
            <ac:picMk id="3" creationId="{39959546-2EB6-394A-87C9-5048108065DF}"/>
          </ac:picMkLst>
        </pc:picChg>
      </pc:sldChg>
      <pc:sldChg chg="addSp delSp modSp add del mod modNotesTx">
        <pc:chgData name="Mairita Lukianska" userId="de5d6b0d-f4e6-4701-b4b0-acfc26b89122" providerId="ADAL" clId="{1209B536-92CE-478D-B293-ECF382F27EF4}" dt="2024-09-26T06:54:03.018" v="3099" actId="47"/>
        <pc:sldMkLst>
          <pc:docMk/>
          <pc:sldMk cId="2699472826" sldId="611"/>
        </pc:sldMkLst>
        <pc:spChg chg="del mod">
          <ac:chgData name="Mairita Lukianska" userId="de5d6b0d-f4e6-4701-b4b0-acfc26b89122" providerId="ADAL" clId="{1209B536-92CE-478D-B293-ECF382F27EF4}" dt="2024-09-19T13:49:13.941" v="1472"/>
          <ac:spMkLst>
            <pc:docMk/>
            <pc:sldMk cId="2699472826" sldId="611"/>
            <ac:spMk id="2" creationId="{C02EC10F-5900-6EF0-50BB-15E70D7804F9}"/>
          </ac:spMkLst>
        </pc:spChg>
        <pc:picChg chg="add mod modCrop">
          <ac:chgData name="Mairita Lukianska" userId="de5d6b0d-f4e6-4701-b4b0-acfc26b89122" providerId="ADAL" clId="{1209B536-92CE-478D-B293-ECF382F27EF4}" dt="2024-09-20T05:32:03.811" v="1543" actId="1076"/>
          <ac:picMkLst>
            <pc:docMk/>
            <pc:sldMk cId="2699472826" sldId="611"/>
            <ac:picMk id="3" creationId="{76F5B03A-E2DA-ED54-1588-216FCAF2A8EB}"/>
          </ac:picMkLst>
        </pc:picChg>
        <pc:picChg chg="add del mod">
          <ac:chgData name="Mairita Lukianska" userId="de5d6b0d-f4e6-4701-b4b0-acfc26b89122" providerId="ADAL" clId="{1209B536-92CE-478D-B293-ECF382F27EF4}" dt="2024-09-19T13:49:13.939" v="1470" actId="478"/>
          <ac:picMkLst>
            <pc:docMk/>
            <pc:sldMk cId="2699472826" sldId="611"/>
            <ac:picMk id="4" creationId="{E2BDBA3C-099A-C542-FB59-E144E8AE113B}"/>
          </ac:picMkLst>
        </pc:picChg>
        <pc:picChg chg="del">
          <ac:chgData name="Mairita Lukianska" userId="de5d6b0d-f4e6-4701-b4b0-acfc26b89122" providerId="ADAL" clId="{1209B536-92CE-478D-B293-ECF382F27EF4}" dt="2024-09-20T05:31:54.807" v="1542" actId="478"/>
          <ac:picMkLst>
            <pc:docMk/>
            <pc:sldMk cId="2699472826" sldId="611"/>
            <ac:picMk id="5" creationId="{77C93E9C-1E22-5C42-89DB-332A91797FAA}"/>
          </ac:picMkLst>
        </pc:picChg>
        <pc:picChg chg="del">
          <ac:chgData name="Mairita Lukianska" userId="de5d6b0d-f4e6-4701-b4b0-acfc26b89122" providerId="ADAL" clId="{1209B536-92CE-478D-B293-ECF382F27EF4}" dt="2024-09-20T05:32:13.757" v="1546" actId="478"/>
          <ac:picMkLst>
            <pc:docMk/>
            <pc:sldMk cId="2699472826" sldId="611"/>
            <ac:picMk id="7" creationId="{B4652E09-8862-4441-985F-30E8AF036675}"/>
          </ac:picMkLst>
        </pc:picChg>
        <pc:picChg chg="add mod modCrop">
          <ac:chgData name="Mairita Lukianska" userId="de5d6b0d-f4e6-4701-b4b0-acfc26b89122" providerId="ADAL" clId="{1209B536-92CE-478D-B293-ECF382F27EF4}" dt="2024-09-20T05:32:21.035" v="1547" actId="1076"/>
          <ac:picMkLst>
            <pc:docMk/>
            <pc:sldMk cId="2699472826" sldId="611"/>
            <ac:picMk id="8" creationId="{A16C1CCA-60AA-F4A4-D776-0AAE4ECBDBED}"/>
          </ac:picMkLst>
        </pc:picChg>
        <pc:picChg chg="del">
          <ac:chgData name="Mairita Lukianska" userId="de5d6b0d-f4e6-4701-b4b0-acfc26b89122" providerId="ADAL" clId="{1209B536-92CE-478D-B293-ECF382F27EF4}" dt="2024-09-20T05:30:52.425" v="1538" actId="478"/>
          <ac:picMkLst>
            <pc:docMk/>
            <pc:sldMk cId="2699472826" sldId="611"/>
            <ac:picMk id="9" creationId="{AF1F9CEB-E4C4-94D7-56D8-54ABD4B051EE}"/>
          </ac:picMkLst>
        </pc:picChg>
        <pc:picChg chg="del">
          <ac:chgData name="Mairita Lukianska" userId="de5d6b0d-f4e6-4701-b4b0-acfc26b89122" providerId="ADAL" clId="{1209B536-92CE-478D-B293-ECF382F27EF4}" dt="2024-09-20T05:32:08.684" v="1545" actId="478"/>
          <ac:picMkLst>
            <pc:docMk/>
            <pc:sldMk cId="2699472826" sldId="611"/>
            <ac:picMk id="11" creationId="{B496DD82-EBD9-6549-2E3E-1B4626B0942E}"/>
          </ac:picMkLst>
        </pc:picChg>
      </pc:sldChg>
      <pc:sldChg chg="modSp add del mod">
        <pc:chgData name="Mairita Lukianska" userId="de5d6b0d-f4e6-4701-b4b0-acfc26b89122" providerId="ADAL" clId="{1209B536-92CE-478D-B293-ECF382F27EF4}" dt="2024-09-26T05:37:42.498" v="2780" actId="47"/>
        <pc:sldMkLst>
          <pc:docMk/>
          <pc:sldMk cId="2610834348" sldId="612"/>
        </pc:sldMkLst>
        <pc:spChg chg="mod">
          <ac:chgData name="Mairita Lukianska" userId="de5d6b0d-f4e6-4701-b4b0-acfc26b89122" providerId="ADAL" clId="{1209B536-92CE-478D-B293-ECF382F27EF4}" dt="2024-09-20T08:30:36.046" v="2482" actId="114"/>
          <ac:spMkLst>
            <pc:docMk/>
            <pc:sldMk cId="2610834348" sldId="612"/>
            <ac:spMk id="2" creationId="{1F5AB7A7-C8D8-A241-E596-FEAAB7AA5AE0}"/>
          </ac:spMkLst>
        </pc:spChg>
        <pc:spChg chg="mod">
          <ac:chgData name="Mairita Lukianska" userId="de5d6b0d-f4e6-4701-b4b0-acfc26b89122" providerId="ADAL" clId="{1209B536-92CE-478D-B293-ECF382F27EF4}" dt="2024-09-24T06:30:32.932" v="2756" actId="20577"/>
          <ac:spMkLst>
            <pc:docMk/>
            <pc:sldMk cId="2610834348" sldId="612"/>
            <ac:spMk id="14" creationId="{B5EFA2D7-A299-3048-A161-94149E9053D6}"/>
          </ac:spMkLst>
        </pc:spChg>
      </pc:sldChg>
      <pc:sldChg chg="add del modNotesTx">
        <pc:chgData name="Mairita Lukianska" userId="de5d6b0d-f4e6-4701-b4b0-acfc26b89122" providerId="ADAL" clId="{1209B536-92CE-478D-B293-ECF382F27EF4}" dt="2024-09-23T07:45:54.793" v="2698" actId="47"/>
        <pc:sldMkLst>
          <pc:docMk/>
          <pc:sldMk cId="4157673672" sldId="613"/>
        </pc:sldMkLst>
      </pc:sldChg>
      <pc:sldChg chg="add del">
        <pc:chgData name="Mairita Lukianska" userId="de5d6b0d-f4e6-4701-b4b0-acfc26b89122" providerId="ADAL" clId="{1209B536-92CE-478D-B293-ECF382F27EF4}" dt="2024-09-23T07:45:53.610" v="2697" actId="47"/>
        <pc:sldMkLst>
          <pc:docMk/>
          <pc:sldMk cId="4144728568" sldId="614"/>
        </pc:sldMkLst>
      </pc:sldChg>
      <pc:sldChg chg="addSp delSp modSp add del mod ord">
        <pc:chgData name="Mairita Lukianska" userId="de5d6b0d-f4e6-4701-b4b0-acfc26b89122" providerId="ADAL" clId="{1209B536-92CE-478D-B293-ECF382F27EF4}" dt="2024-09-23T07:53:28.665" v="2741" actId="47"/>
        <pc:sldMkLst>
          <pc:docMk/>
          <pc:sldMk cId="721789995" sldId="615"/>
        </pc:sldMkLst>
        <pc:graphicFrameChg chg="add mod">
          <ac:chgData name="Mairita Lukianska" userId="de5d6b0d-f4e6-4701-b4b0-acfc26b89122" providerId="ADAL" clId="{1209B536-92CE-478D-B293-ECF382F27EF4}" dt="2024-09-23T07:46:26.012" v="2705"/>
          <ac:graphicFrameMkLst>
            <pc:docMk/>
            <pc:sldMk cId="721789995" sldId="615"/>
            <ac:graphicFrameMk id="2" creationId="{193CC9DE-7C44-FEA5-14E6-B25B6835FF0F}"/>
          </ac:graphicFrameMkLst>
        </pc:graphicFrameChg>
        <pc:picChg chg="del">
          <ac:chgData name="Mairita Lukianska" userId="de5d6b0d-f4e6-4701-b4b0-acfc26b89122" providerId="ADAL" clId="{1209B536-92CE-478D-B293-ECF382F27EF4}" dt="2024-09-23T07:46:08.124" v="2701" actId="478"/>
          <ac:picMkLst>
            <pc:docMk/>
            <pc:sldMk cId="721789995" sldId="615"/>
            <ac:picMk id="3" creationId="{39959546-2EB6-394A-87C9-5048108065DF}"/>
          </ac:picMkLst>
        </pc:picChg>
      </pc:sldChg>
      <pc:sldChg chg="addSp delSp modSp add mod ord">
        <pc:chgData name="Mairita Lukianska" userId="de5d6b0d-f4e6-4701-b4b0-acfc26b89122" providerId="ADAL" clId="{1209B536-92CE-478D-B293-ECF382F27EF4}" dt="2024-09-30T08:35:59.168" v="3705" actId="113"/>
        <pc:sldMkLst>
          <pc:docMk/>
          <pc:sldMk cId="1639856063" sldId="616"/>
        </pc:sldMkLst>
        <pc:spChg chg="mod">
          <ac:chgData name="Mairita Lukianska" userId="de5d6b0d-f4e6-4701-b4b0-acfc26b89122" providerId="ADAL" clId="{1209B536-92CE-478D-B293-ECF382F27EF4}" dt="2024-09-26T07:49:26.748" v="3208" actId="20577"/>
          <ac:spMkLst>
            <pc:docMk/>
            <pc:sldMk cId="1639856063" sldId="616"/>
            <ac:spMk id="2" creationId="{F6441F4C-1771-3B11-3A54-A51A10A7F074}"/>
          </ac:spMkLst>
        </pc:spChg>
        <pc:graphicFrameChg chg="add del mod">
          <ac:chgData name="Mairita Lukianska" userId="de5d6b0d-f4e6-4701-b4b0-acfc26b89122" providerId="ADAL" clId="{1209B536-92CE-478D-B293-ECF382F27EF4}" dt="2024-09-26T12:05:56.325" v="3313" actId="478"/>
          <ac:graphicFrameMkLst>
            <pc:docMk/>
            <pc:sldMk cId="1639856063" sldId="616"/>
            <ac:graphicFrameMk id="3" creationId="{193CC9DE-7C44-FEA5-14E6-B25B6835FF0F}"/>
          </ac:graphicFrameMkLst>
        </pc:graphicFrameChg>
        <pc:graphicFrameChg chg="add mod">
          <ac:chgData name="Mairita Lukianska" userId="de5d6b0d-f4e6-4701-b4b0-acfc26b89122" providerId="ADAL" clId="{1209B536-92CE-478D-B293-ECF382F27EF4}" dt="2024-09-30T08:35:59.168" v="3705" actId="113"/>
          <ac:graphicFrameMkLst>
            <pc:docMk/>
            <pc:sldMk cId="1639856063" sldId="616"/>
            <ac:graphicFrameMk id="3" creationId="{D645C88D-F543-7513-2EA3-39E27515498C}"/>
          </ac:graphicFrameMkLst>
        </pc:graphicFrameChg>
        <pc:graphicFrameChg chg="add del mod">
          <ac:chgData name="Mairita Lukianska" userId="de5d6b0d-f4e6-4701-b4b0-acfc26b89122" providerId="ADAL" clId="{1209B536-92CE-478D-B293-ECF382F27EF4}" dt="2024-09-26T13:44:30.691" v="3595" actId="478"/>
          <ac:graphicFrameMkLst>
            <pc:docMk/>
            <pc:sldMk cId="1639856063" sldId="616"/>
            <ac:graphicFrameMk id="4" creationId="{DF2F18AD-3B28-BBA6-B136-13CBCCB2158D}"/>
          </ac:graphicFrameMkLst>
        </pc:graphicFrameChg>
        <pc:graphicFrameChg chg="add del mod">
          <ac:chgData name="Mairita Lukianska" userId="de5d6b0d-f4e6-4701-b4b0-acfc26b89122" providerId="ADAL" clId="{1209B536-92CE-478D-B293-ECF382F27EF4}" dt="2024-09-26T13:59:07.478" v="3606" actId="478"/>
          <ac:graphicFrameMkLst>
            <pc:docMk/>
            <pc:sldMk cId="1639856063" sldId="616"/>
            <ac:graphicFrameMk id="5" creationId="{DF2F18AD-3B28-BBA6-B136-13CBCCB2158D}"/>
          </ac:graphicFrameMkLst>
        </pc:graphicFrameChg>
        <pc:graphicFrameChg chg="add del mod">
          <ac:chgData name="Mairita Lukianska" userId="de5d6b0d-f4e6-4701-b4b0-acfc26b89122" providerId="ADAL" clId="{1209B536-92CE-478D-B293-ECF382F27EF4}" dt="2024-09-30T05:41:07.874" v="3684" actId="478"/>
          <ac:graphicFrameMkLst>
            <pc:docMk/>
            <pc:sldMk cId="1639856063" sldId="616"/>
            <ac:graphicFrameMk id="7" creationId="{DF2F18AD-3B28-BBA6-B136-13CBCCB2158D}"/>
          </ac:graphicFrameMkLst>
        </pc:graphicFrameChg>
        <pc:picChg chg="del">
          <ac:chgData name="Mairita Lukianska" userId="de5d6b0d-f4e6-4701-b4b0-acfc26b89122" providerId="ADAL" clId="{1209B536-92CE-478D-B293-ECF382F27EF4}" dt="2024-09-23T07:46:55.356" v="2711" actId="478"/>
          <ac:picMkLst>
            <pc:docMk/>
            <pc:sldMk cId="1639856063" sldId="616"/>
            <ac:picMk id="15" creationId="{89BB3DD1-6C19-2046-B0F3-DD1F84F58451}"/>
          </ac:picMkLst>
        </pc:picChg>
      </pc:sldChg>
      <pc:sldChg chg="addSp delSp modSp add mod">
        <pc:chgData name="Mairita Lukianska" userId="de5d6b0d-f4e6-4701-b4b0-acfc26b89122" providerId="ADAL" clId="{1209B536-92CE-478D-B293-ECF382F27EF4}" dt="2024-09-26T08:08:10.181" v="3217" actId="1076"/>
        <pc:sldMkLst>
          <pc:docMk/>
          <pc:sldMk cId="1678326059" sldId="617"/>
        </pc:sldMkLst>
        <pc:spChg chg="mod">
          <ac:chgData name="Mairita Lukianska" userId="de5d6b0d-f4e6-4701-b4b0-acfc26b89122" providerId="ADAL" clId="{1209B536-92CE-478D-B293-ECF382F27EF4}" dt="2024-09-26T08:08:10.181" v="3217" actId="1076"/>
          <ac:spMkLst>
            <pc:docMk/>
            <pc:sldMk cId="1678326059" sldId="617"/>
            <ac:spMk id="2" creationId="{F6441F4C-1771-3B11-3A54-A51A10A7F074}"/>
          </ac:spMkLst>
        </pc:spChg>
        <pc:picChg chg="add del mod">
          <ac:chgData name="Mairita Lukianska" userId="de5d6b0d-f4e6-4701-b4b0-acfc26b89122" providerId="ADAL" clId="{1209B536-92CE-478D-B293-ECF382F27EF4}" dt="2024-09-26T07:39:55.556" v="3139" actId="478"/>
          <ac:picMkLst>
            <pc:docMk/>
            <pc:sldMk cId="1678326059" sldId="617"/>
            <ac:picMk id="4" creationId="{0575C9D1-CA4B-0DF7-FE1E-50416FB8E987}"/>
          </ac:picMkLst>
        </pc:picChg>
        <pc:picChg chg="add mod modCrop">
          <ac:chgData name="Mairita Lukianska" userId="de5d6b0d-f4e6-4701-b4b0-acfc26b89122" providerId="ADAL" clId="{1209B536-92CE-478D-B293-ECF382F27EF4}" dt="2024-09-26T07:40:44.211" v="3149" actId="14100"/>
          <ac:picMkLst>
            <pc:docMk/>
            <pc:sldMk cId="1678326059" sldId="617"/>
            <ac:picMk id="7" creationId="{8DDFF343-3E83-9B94-820C-31E1CBFB7A8E}"/>
          </ac:picMkLst>
        </pc:picChg>
      </pc:sldChg>
      <pc:sldChg chg="new del">
        <pc:chgData name="Mairita Lukianska" userId="de5d6b0d-f4e6-4701-b4b0-acfc26b89122" providerId="ADAL" clId="{1209B536-92CE-478D-B293-ECF382F27EF4}" dt="2024-09-26T05:32:23.472" v="2763" actId="47"/>
        <pc:sldMkLst>
          <pc:docMk/>
          <pc:sldMk cId="2248312705" sldId="617"/>
        </pc:sldMkLst>
      </pc:sldChg>
      <pc:sldChg chg="add del">
        <pc:chgData name="Mairita Lukianska" userId="de5d6b0d-f4e6-4701-b4b0-acfc26b89122" providerId="ADAL" clId="{1209B536-92CE-478D-B293-ECF382F27EF4}" dt="2024-09-26T05:35:17.734" v="2769" actId="47"/>
        <pc:sldMkLst>
          <pc:docMk/>
          <pc:sldMk cId="3657857627" sldId="617"/>
        </pc:sldMkLst>
      </pc:sldChg>
      <pc:sldChg chg="add del ord">
        <pc:chgData name="Mairita Lukianska" userId="de5d6b0d-f4e6-4701-b4b0-acfc26b89122" providerId="ADAL" clId="{1209B536-92CE-478D-B293-ECF382F27EF4}" dt="2024-09-26T13:19:15.267" v="3573" actId="47"/>
        <pc:sldMkLst>
          <pc:docMk/>
          <pc:sldMk cId="782289129" sldId="618"/>
        </pc:sldMkLst>
      </pc:sldChg>
      <pc:sldChg chg="add del">
        <pc:chgData name="Mairita Lukianska" userId="de5d6b0d-f4e6-4701-b4b0-acfc26b89122" providerId="ADAL" clId="{1209B536-92CE-478D-B293-ECF382F27EF4}" dt="2024-09-26T05:35:16.453" v="2768" actId="47"/>
        <pc:sldMkLst>
          <pc:docMk/>
          <pc:sldMk cId="2888318700" sldId="618"/>
        </pc:sldMkLst>
      </pc:sldChg>
      <pc:sldChg chg="addSp delSp modSp add mod modNotesTx">
        <pc:chgData name="Mairita Lukianska" userId="de5d6b0d-f4e6-4701-b4b0-acfc26b89122" providerId="ADAL" clId="{1209B536-92CE-478D-B293-ECF382F27EF4}" dt="2024-09-26T13:18:13.106" v="3572" actId="20577"/>
        <pc:sldMkLst>
          <pc:docMk/>
          <pc:sldMk cId="3181815856" sldId="619"/>
        </pc:sldMkLst>
        <pc:spChg chg="mod">
          <ac:chgData name="Mairita Lukianska" userId="de5d6b0d-f4e6-4701-b4b0-acfc26b89122" providerId="ADAL" clId="{1209B536-92CE-478D-B293-ECF382F27EF4}" dt="2024-09-26T13:18:09.356" v="3567" actId="20577"/>
          <ac:spMkLst>
            <pc:docMk/>
            <pc:sldMk cId="3181815856" sldId="619"/>
            <ac:spMk id="7" creationId="{212FA623-2271-6C5C-4E23-0D2D4A6F816F}"/>
          </ac:spMkLst>
        </pc:spChg>
        <pc:spChg chg="mod">
          <ac:chgData name="Mairita Lukianska" userId="de5d6b0d-f4e6-4701-b4b0-acfc26b89122" providerId="ADAL" clId="{1209B536-92CE-478D-B293-ECF382F27EF4}" dt="2024-09-26T13:16:17.717" v="3554" actId="20577"/>
          <ac:spMkLst>
            <pc:docMk/>
            <pc:sldMk cId="3181815856" sldId="619"/>
            <ac:spMk id="9" creationId="{8D784BC3-41D1-184A-91F5-4DD005A9C50B}"/>
          </ac:spMkLst>
        </pc:spChg>
        <pc:spChg chg="del mod">
          <ac:chgData name="Mairita Lukianska" userId="de5d6b0d-f4e6-4701-b4b0-acfc26b89122" providerId="ADAL" clId="{1209B536-92CE-478D-B293-ECF382F27EF4}" dt="2024-09-26T13:14:01.270" v="3466" actId="21"/>
          <ac:spMkLst>
            <pc:docMk/>
            <pc:sldMk cId="3181815856" sldId="619"/>
            <ac:spMk id="10" creationId="{2929CBD5-6F27-066A-F250-440C0FBED04A}"/>
          </ac:spMkLst>
        </pc:spChg>
        <pc:spChg chg="mod">
          <ac:chgData name="Mairita Lukianska" userId="de5d6b0d-f4e6-4701-b4b0-acfc26b89122" providerId="ADAL" clId="{1209B536-92CE-478D-B293-ECF382F27EF4}" dt="2024-09-26T13:18:13.106" v="3572" actId="20577"/>
          <ac:spMkLst>
            <pc:docMk/>
            <pc:sldMk cId="3181815856" sldId="619"/>
            <ac:spMk id="11" creationId="{7C241E02-F757-7E08-38F4-2BA620A29119}"/>
          </ac:spMkLst>
        </pc:spChg>
        <pc:grpChg chg="add mod">
          <ac:chgData name="Mairita Lukianska" userId="de5d6b0d-f4e6-4701-b4b0-acfc26b89122" providerId="ADAL" clId="{1209B536-92CE-478D-B293-ECF382F27EF4}" dt="2024-09-26T13:14:49.873" v="3494" actId="14100"/>
          <ac:grpSpMkLst>
            <pc:docMk/>
            <pc:sldMk cId="3181815856" sldId="619"/>
            <ac:grpSpMk id="5" creationId="{DD3C9D15-B74F-29F6-3C60-D2A7BB23D90D}"/>
          </ac:grpSpMkLst>
        </pc:grpChg>
        <pc:grpChg chg="del">
          <ac:chgData name="Mairita Lukianska" userId="de5d6b0d-f4e6-4701-b4b0-acfc26b89122" providerId="ADAL" clId="{1209B536-92CE-478D-B293-ECF382F27EF4}" dt="2024-09-26T13:13:27.860" v="3458" actId="478"/>
          <ac:grpSpMkLst>
            <pc:docMk/>
            <pc:sldMk cId="3181815856" sldId="619"/>
            <ac:grpSpMk id="14" creationId="{5A38EB72-CB76-F994-3681-93392D403621}"/>
          </ac:grpSpMkLst>
        </pc:grpChg>
        <pc:picChg chg="add mod">
          <ac:chgData name="Mairita Lukianska" userId="de5d6b0d-f4e6-4701-b4b0-acfc26b89122" providerId="ADAL" clId="{1209B536-92CE-478D-B293-ECF382F27EF4}" dt="2024-09-26T13:14:46.601" v="3493" actId="1076"/>
          <ac:picMkLst>
            <pc:docMk/>
            <pc:sldMk cId="3181815856" sldId="619"/>
            <ac:picMk id="2" creationId="{685BCE02-DD1A-8918-4432-C7F34F632CC1}"/>
          </ac:picMkLst>
        </pc:picChg>
        <pc:picChg chg="add mod">
          <ac:chgData name="Mairita Lukianska" userId="de5d6b0d-f4e6-4701-b4b0-acfc26b89122" providerId="ADAL" clId="{1209B536-92CE-478D-B293-ECF382F27EF4}" dt="2024-09-26T13:13:36.015" v="3461" actId="1076"/>
          <ac:picMkLst>
            <pc:docMk/>
            <pc:sldMk cId="3181815856" sldId="619"/>
            <ac:picMk id="3" creationId="{1EA35EB3-DDC3-9CD4-D208-DC0A747F6964}"/>
          </ac:picMkLst>
        </pc:picChg>
        <pc:picChg chg="add del mod">
          <ac:chgData name="Mairita Lukianska" userId="de5d6b0d-f4e6-4701-b4b0-acfc26b89122" providerId="ADAL" clId="{1209B536-92CE-478D-B293-ECF382F27EF4}" dt="2024-09-26T13:13:44.580" v="3463" actId="478"/>
          <ac:picMkLst>
            <pc:docMk/>
            <pc:sldMk cId="3181815856" sldId="619"/>
            <ac:picMk id="4" creationId="{ABB85754-7D64-3AF9-4141-63C1CC1E446B}"/>
          </ac:picMkLst>
        </pc:picChg>
        <pc:picChg chg="del">
          <ac:chgData name="Mairita Lukianska" userId="de5d6b0d-f4e6-4701-b4b0-acfc26b89122" providerId="ADAL" clId="{1209B536-92CE-478D-B293-ECF382F27EF4}" dt="2024-09-26T13:12:37.183" v="3445" actId="478"/>
          <ac:picMkLst>
            <pc:docMk/>
            <pc:sldMk cId="3181815856" sldId="619"/>
            <ac:picMk id="8" creationId="{9191FF66-3DD1-BAB3-2E74-B2CA3252B9A4}"/>
          </ac:picMkLst>
        </pc:picChg>
        <pc:picChg chg="del">
          <ac:chgData name="Mairita Lukianska" userId="de5d6b0d-f4e6-4701-b4b0-acfc26b89122" providerId="ADAL" clId="{1209B536-92CE-478D-B293-ECF382F27EF4}" dt="2024-09-26T13:12:38.109" v="3446" actId="478"/>
          <ac:picMkLst>
            <pc:docMk/>
            <pc:sldMk cId="3181815856" sldId="619"/>
            <ac:picMk id="12" creationId="{1A307101-F651-8B14-7BF6-9A97EA09CBFE}"/>
          </ac:picMkLst>
        </pc:picChg>
        <pc:picChg chg="del">
          <ac:chgData name="Mairita Lukianska" userId="de5d6b0d-f4e6-4701-b4b0-acfc26b89122" providerId="ADAL" clId="{1209B536-92CE-478D-B293-ECF382F27EF4}" dt="2024-09-26T13:12:38.847" v="3447" actId="478"/>
          <ac:picMkLst>
            <pc:docMk/>
            <pc:sldMk cId="3181815856" sldId="619"/>
            <ac:picMk id="13" creationId="{27D3290C-AFEF-4268-A16E-B00E3563A156}"/>
          </ac:picMkLst>
        </pc:picChg>
      </pc:sldChg>
      <pc:sldChg chg="addSp delSp modSp add del mod">
        <pc:chgData name="Mairita Lukianska" userId="de5d6b0d-f4e6-4701-b4b0-acfc26b89122" providerId="ADAL" clId="{1209B536-92CE-478D-B293-ECF382F27EF4}" dt="2024-09-26T13:37:43.503" v="3590" actId="2696"/>
        <pc:sldMkLst>
          <pc:docMk/>
          <pc:sldMk cId="22439162" sldId="620"/>
        </pc:sldMkLst>
        <pc:picChg chg="del">
          <ac:chgData name="Mairita Lukianska" userId="de5d6b0d-f4e6-4701-b4b0-acfc26b89122" providerId="ADAL" clId="{1209B536-92CE-478D-B293-ECF382F27EF4}" dt="2024-09-26T13:27:41.951" v="3582" actId="478"/>
          <ac:picMkLst>
            <pc:docMk/>
            <pc:sldMk cId="22439162" sldId="620"/>
            <ac:picMk id="2" creationId="{685BCE02-DD1A-8918-4432-C7F34F632CC1}"/>
          </ac:picMkLst>
        </pc:picChg>
        <pc:picChg chg="del mod">
          <ac:chgData name="Mairita Lukianska" userId="de5d6b0d-f4e6-4701-b4b0-acfc26b89122" providerId="ADAL" clId="{1209B536-92CE-478D-B293-ECF382F27EF4}" dt="2024-09-26T13:31:25.460" v="3588" actId="478"/>
          <ac:picMkLst>
            <pc:docMk/>
            <pc:sldMk cId="22439162" sldId="620"/>
            <ac:picMk id="3" creationId="{1EA35EB3-DDC3-9CD4-D208-DC0A747F6964}"/>
          </ac:picMkLst>
        </pc:picChg>
        <pc:picChg chg="add mod">
          <ac:chgData name="Mairita Lukianska" userId="de5d6b0d-f4e6-4701-b4b0-acfc26b89122" providerId="ADAL" clId="{1209B536-92CE-478D-B293-ECF382F27EF4}" dt="2024-09-26T13:27:48.992" v="3583" actId="1076"/>
          <ac:picMkLst>
            <pc:docMk/>
            <pc:sldMk cId="22439162" sldId="620"/>
            <ac:picMk id="8" creationId="{72071906-66FB-F391-DE10-FC20BA681D04}"/>
          </ac:picMkLst>
        </pc:picChg>
        <pc:picChg chg="add mod">
          <ac:chgData name="Mairita Lukianska" userId="de5d6b0d-f4e6-4701-b4b0-acfc26b89122" providerId="ADAL" clId="{1209B536-92CE-478D-B293-ECF382F27EF4}" dt="2024-09-26T13:31:28.464" v="3589" actId="1076"/>
          <ac:picMkLst>
            <pc:docMk/>
            <pc:sldMk cId="22439162" sldId="620"/>
            <ac:picMk id="12" creationId="{3E573F0F-52D5-ECBA-D01E-E3ACD26ED5BF}"/>
          </ac:picMkLst>
        </pc:picChg>
      </pc:sldChg>
      <pc:sldChg chg="addSp delSp modSp add mod">
        <pc:chgData name="Mairita Lukianska" userId="de5d6b0d-f4e6-4701-b4b0-acfc26b89122" providerId="ADAL" clId="{1209B536-92CE-478D-B293-ECF382F27EF4}" dt="2024-09-27T05:42:16.024" v="3682" actId="14100"/>
        <pc:sldMkLst>
          <pc:docMk/>
          <pc:sldMk cId="2876810780" sldId="620"/>
        </pc:sldMkLst>
        <pc:spChg chg="mod">
          <ac:chgData name="Mairita Lukianska" userId="de5d6b0d-f4e6-4701-b4b0-acfc26b89122" providerId="ADAL" clId="{1209B536-92CE-478D-B293-ECF382F27EF4}" dt="2024-09-27T05:34:59.838" v="3670" actId="20577"/>
          <ac:spMkLst>
            <pc:docMk/>
            <pc:sldMk cId="2876810780" sldId="620"/>
            <ac:spMk id="2" creationId="{F6441F4C-1771-3B11-3A54-A51A10A7F074}"/>
          </ac:spMkLst>
        </pc:spChg>
        <pc:picChg chg="add del mod">
          <ac:chgData name="Mairita Lukianska" userId="de5d6b0d-f4e6-4701-b4b0-acfc26b89122" providerId="ADAL" clId="{1209B536-92CE-478D-B293-ECF382F27EF4}" dt="2024-09-27T05:41:48.103" v="3677" actId="478"/>
          <ac:picMkLst>
            <pc:docMk/>
            <pc:sldMk cId="2876810780" sldId="620"/>
            <ac:picMk id="4" creationId="{9A4E0991-57A2-B9B4-A1FE-B07036C8C58D}"/>
          </ac:picMkLst>
        </pc:picChg>
        <pc:picChg chg="del">
          <ac:chgData name="Mairita Lukianska" userId="de5d6b0d-f4e6-4701-b4b0-acfc26b89122" providerId="ADAL" clId="{1209B536-92CE-478D-B293-ECF382F27EF4}" dt="2024-09-27T05:41:10.266" v="3672" actId="478"/>
          <ac:picMkLst>
            <pc:docMk/>
            <pc:sldMk cId="2876810780" sldId="620"/>
            <ac:picMk id="5" creationId="{7E7C1BCE-C597-D92F-69A8-FB482241D054}"/>
          </ac:picMkLst>
        </pc:picChg>
        <pc:picChg chg="add mod">
          <ac:chgData name="Mairita Lukianska" userId="de5d6b0d-f4e6-4701-b4b0-acfc26b89122" providerId="ADAL" clId="{1209B536-92CE-478D-B293-ECF382F27EF4}" dt="2024-09-27T05:42:16.024" v="3682" actId="14100"/>
          <ac:picMkLst>
            <pc:docMk/>
            <pc:sldMk cId="2876810780" sldId="620"/>
            <ac:picMk id="8" creationId="{51770092-58B9-2C19-D80F-07F36802667D}"/>
          </ac:picMkLst>
        </pc:picChg>
        <pc:picChg chg="del">
          <ac:chgData name="Mairita Lukianska" userId="de5d6b0d-f4e6-4701-b4b0-acfc26b89122" providerId="ADAL" clId="{1209B536-92CE-478D-B293-ECF382F27EF4}" dt="2024-09-27T05:42:03.506" v="3680" actId="478"/>
          <ac:picMkLst>
            <pc:docMk/>
            <pc:sldMk cId="2876810780" sldId="620"/>
            <ac:picMk id="15" creationId="{89BB3DD1-6C19-2046-B0F3-DD1F84F58451}"/>
          </ac:picMkLst>
        </pc:picChg>
      </pc:sldChg>
      <pc:sldChg chg="add del">
        <pc:chgData name="Mairita Lukianska" userId="de5d6b0d-f4e6-4701-b4b0-acfc26b89122" providerId="ADAL" clId="{1209B536-92CE-478D-B293-ECF382F27EF4}" dt="2024-09-30T08:34:17.642" v="3701" actId="47"/>
        <pc:sldMkLst>
          <pc:docMk/>
          <pc:sldMk cId="1735242599" sldId="62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kultura-my.sharepoint.com/personal/mairita_lukianska_kultura_lv/Documents/Darbvirsma/Transkribus_prezent&#257;cijas/mekleLN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Lapa2!$B$1</c:f>
              <c:strCache>
                <c:ptCount val="1"/>
                <c:pt idx="0">
                  <c:v>Pieaugums</c:v>
                </c:pt>
              </c:strCache>
            </c:strRef>
          </c:tx>
          <c:spPr>
            <a:ln w="25400" cap="rnd">
              <a:solidFill>
                <a:schemeClr val="bg1">
                  <a:lumMod val="50000"/>
                </a:schemeClr>
              </a:solidFill>
              <a:round/>
            </a:ln>
            <a:effectLst/>
          </c:spPr>
          <c:marker>
            <c:symbol val="none"/>
          </c:marker>
          <c:dLbls>
            <c:spPr>
              <a:solidFill>
                <a:srgbClr val="FBBB15"/>
              </a:solid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26273A"/>
                    </a:solidFill>
                    <a:latin typeface="Cera PRO" panose="00000500000000000000" charset="0"/>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cat>
            <c:strRef>
              <c:f>Lapa2!$A$2:$A$4</c:f>
              <c:strCache>
                <c:ptCount val="3"/>
                <c:pt idx="0">
                  <c:v>2023. gads</c:v>
                </c:pt>
                <c:pt idx="1">
                  <c:v>2024. gads</c:v>
                </c:pt>
                <c:pt idx="2">
                  <c:v>2024. gada septembris</c:v>
                </c:pt>
              </c:strCache>
            </c:strRef>
          </c:cat>
          <c:val>
            <c:numRef>
              <c:f>Lapa2!$B$2:$B$4</c:f>
              <c:numCache>
                <c:formatCode>General</c:formatCode>
                <c:ptCount val="3"/>
                <c:pt idx="0">
                  <c:v>300000</c:v>
                </c:pt>
                <c:pt idx="1">
                  <c:v>300000</c:v>
                </c:pt>
                <c:pt idx="2">
                  <c:v>720000</c:v>
                </c:pt>
              </c:numCache>
            </c:numRef>
          </c:val>
          <c:smooth val="0"/>
          <c:extLst>
            <c:ext xmlns:c16="http://schemas.microsoft.com/office/drawing/2014/chart" uri="{C3380CC4-5D6E-409C-BE32-E72D297353CC}">
              <c16:uniqueId val="{00000000-8CAF-4305-957C-EBDA95835E77}"/>
            </c:ext>
          </c:extLst>
        </c:ser>
        <c:dLbls>
          <c:dLblPos val="ctr"/>
          <c:showLegendKey val="0"/>
          <c:showVal val="1"/>
          <c:showCatName val="0"/>
          <c:showSerName val="0"/>
          <c:showPercent val="0"/>
          <c:showBubbleSize val="0"/>
        </c:dLbls>
        <c:dropLines>
          <c:spPr>
            <a:ln w="12700" cap="flat" cmpd="sng" algn="ctr">
              <a:solidFill>
                <a:schemeClr val="accent2"/>
              </a:solidFill>
              <a:round/>
            </a:ln>
            <a:effectLst/>
          </c:spPr>
        </c:dropLines>
        <c:smooth val="0"/>
        <c:axId val="254477152"/>
        <c:axId val="254470432"/>
      </c:lineChart>
      <c:catAx>
        <c:axId val="25447715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spc="30" baseline="0">
                <a:solidFill>
                  <a:srgbClr val="26273A"/>
                </a:solidFill>
                <a:latin typeface="Cera PRO" panose="00000500000000000000" charset="0"/>
                <a:ea typeface="+mn-ea"/>
                <a:cs typeface="+mn-cs"/>
              </a:defRPr>
            </a:pPr>
            <a:endParaRPr lang="lv-LV"/>
          </a:p>
        </c:txPr>
        <c:crossAx val="254470432"/>
        <c:crosses val="autoZero"/>
        <c:auto val="1"/>
        <c:lblAlgn val="ctr"/>
        <c:lblOffset val="100"/>
        <c:noMultiLvlLbl val="0"/>
      </c:catAx>
      <c:valAx>
        <c:axId val="254470432"/>
        <c:scaling>
          <c:orientation val="minMax"/>
        </c:scaling>
        <c:delete val="1"/>
        <c:axPos val="l"/>
        <c:majorGridlines>
          <c:spPr>
            <a:ln w="9525" cap="flat" cmpd="sng" algn="ctr">
              <a:solidFill>
                <a:schemeClr val="accent2">
                  <a:alpha val="25000"/>
                </a:schemeClr>
              </a:solidFill>
              <a:prstDash val="sysDot"/>
              <a:round/>
            </a:ln>
            <a:effectLst/>
          </c:spPr>
        </c:majorGridlines>
        <c:numFmt formatCode="General" sourceLinked="1"/>
        <c:majorTickMark val="none"/>
        <c:minorTickMark val="none"/>
        <c:tickLblPos val="nextTo"/>
        <c:crossAx val="2544771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lv-LV"/>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8">
  <cs:axisTitle>
    <cs:lnRef idx="0"/>
    <cs:fillRef idx="0"/>
    <cs:effectRef idx="0"/>
    <cs:fontRef idx="minor">
      <a:schemeClr val="lt1"/>
    </cs:fontRef>
    <cs:defRPr sz="900" b="1" kern="1200"/>
  </cs:axisTitle>
  <cs:categoryAxis>
    <cs:lnRef idx="0">
      <cs:styleClr val="0"/>
    </cs:lnRef>
    <cs:fillRef idx="0"/>
    <cs:effectRef idx="0"/>
    <cs:fontRef idx="minor">
      <a:schemeClr val="lt1"/>
    </cs:fontRef>
    <cs:defRPr sz="900" kern="1200" spc="3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lt1">
            <a:lumMod val="85000"/>
          </a:schemeClr>
        </a:solidFill>
        <a:round/>
      </a:ln>
    </cs:spPr>
    <cs:defRPr sz="1000" kern="1200"/>
  </cs:chartArea>
  <cs:dataLabel>
    <cs:lnRef idx="0"/>
    <cs:fillRef idx="0">
      <cs:styleClr val="0"/>
    </cs:fillRef>
    <cs:effectRef idx="0"/>
    <cs:fontRef idx="minor">
      <a:schemeClr val="lt1"/>
    </cs:fontRef>
    <cs:spPr>
      <a:solidFill>
        <a:schemeClr val="phClr"/>
      </a:solidFill>
    </cs:spPr>
    <cs:defRPr sz="900" b="1"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25400"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cs:spPr>
  </cs:dataPointMarker>
  <cs:dataPointMarkerLayout symbol="circle" size="14"/>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1" y="1"/>
            <a:ext cx="2946247" cy="495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890" tIns="46445" rIns="92890" bIns="46445" numCol="1" anchor="t" anchorCtr="0" compatLnSpc="1">
            <a:prstTxWarp prst="textNoShape">
              <a:avLst/>
            </a:prstTxWarp>
          </a:bodyPr>
          <a:lstStyle>
            <a:lvl1pPr defTabSz="929597">
              <a:defRPr sz="1200">
                <a:latin typeface="Arial" charset="0"/>
                <a:ea typeface="+mn-ea"/>
                <a:cs typeface="Arial" charset="0"/>
              </a:defRPr>
            </a:lvl1pPr>
          </a:lstStyle>
          <a:p>
            <a:pPr>
              <a:defRPr/>
            </a:pPr>
            <a:endParaRPr lang="lv-LV"/>
          </a:p>
        </p:txBody>
      </p:sp>
      <p:sp>
        <p:nvSpPr>
          <p:cNvPr id="62467" name="Rectangle 3"/>
          <p:cNvSpPr>
            <a:spLocks noGrp="1" noChangeArrowheads="1"/>
          </p:cNvSpPr>
          <p:nvPr>
            <p:ph type="dt" sz="quarter" idx="1"/>
          </p:nvPr>
        </p:nvSpPr>
        <p:spPr bwMode="auto">
          <a:xfrm>
            <a:off x="3849826" y="1"/>
            <a:ext cx="2946246" cy="495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890" tIns="46445" rIns="92890" bIns="46445" numCol="1" anchor="t" anchorCtr="0" compatLnSpc="1">
            <a:prstTxWarp prst="textNoShape">
              <a:avLst/>
            </a:prstTxWarp>
          </a:bodyPr>
          <a:lstStyle>
            <a:lvl1pPr algn="r" defTabSz="929597">
              <a:defRPr sz="1200">
                <a:latin typeface="Arial" charset="0"/>
                <a:ea typeface="+mn-ea"/>
                <a:cs typeface="Arial" charset="0"/>
              </a:defRPr>
            </a:lvl1pPr>
          </a:lstStyle>
          <a:p>
            <a:pPr>
              <a:defRPr/>
            </a:pPr>
            <a:endParaRPr lang="lv-LV"/>
          </a:p>
        </p:txBody>
      </p:sp>
      <p:sp>
        <p:nvSpPr>
          <p:cNvPr id="62468" name="Rectangle 4"/>
          <p:cNvSpPr>
            <a:spLocks noGrp="1" noChangeArrowheads="1"/>
          </p:cNvSpPr>
          <p:nvPr>
            <p:ph type="ftr" sz="quarter" idx="2"/>
          </p:nvPr>
        </p:nvSpPr>
        <p:spPr bwMode="auto">
          <a:xfrm>
            <a:off x="1" y="9430934"/>
            <a:ext cx="2946247" cy="495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890" tIns="46445" rIns="92890" bIns="46445" numCol="1" anchor="b" anchorCtr="0" compatLnSpc="1">
            <a:prstTxWarp prst="textNoShape">
              <a:avLst/>
            </a:prstTxWarp>
          </a:bodyPr>
          <a:lstStyle>
            <a:lvl1pPr defTabSz="929597">
              <a:defRPr sz="1200">
                <a:latin typeface="Arial" charset="0"/>
                <a:ea typeface="+mn-ea"/>
                <a:cs typeface="Arial" charset="0"/>
              </a:defRPr>
            </a:lvl1pPr>
          </a:lstStyle>
          <a:p>
            <a:pPr>
              <a:defRPr/>
            </a:pPr>
            <a:endParaRPr lang="lv-LV"/>
          </a:p>
        </p:txBody>
      </p:sp>
      <p:sp>
        <p:nvSpPr>
          <p:cNvPr id="62469" name="Rectangle 5"/>
          <p:cNvSpPr>
            <a:spLocks noGrp="1" noChangeArrowheads="1"/>
          </p:cNvSpPr>
          <p:nvPr>
            <p:ph type="sldNum" sz="quarter" idx="3"/>
          </p:nvPr>
        </p:nvSpPr>
        <p:spPr bwMode="auto">
          <a:xfrm>
            <a:off x="3849826" y="9430934"/>
            <a:ext cx="2946246" cy="495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8"/>
                    </a:schemeClr>
                  </a:outerShdw>
                </a:effectLst>
              </a14:hiddenEffects>
            </a:ext>
          </a:extLst>
        </p:spPr>
        <p:txBody>
          <a:bodyPr vert="horz" wrap="square" lIns="92890" tIns="46445" rIns="92890" bIns="46445" numCol="1" anchor="b" anchorCtr="0" compatLnSpc="1">
            <a:prstTxWarp prst="textNoShape">
              <a:avLst/>
            </a:prstTxWarp>
          </a:bodyPr>
          <a:lstStyle>
            <a:lvl1pPr algn="r" defTabSz="929597">
              <a:defRPr sz="1200">
                <a:latin typeface="Arial" charset="0"/>
                <a:ea typeface="+mn-ea"/>
                <a:cs typeface="Arial" charset="0"/>
              </a:defRPr>
            </a:lvl1pPr>
          </a:lstStyle>
          <a:p>
            <a:pPr>
              <a:defRPr/>
            </a:pPr>
            <a:fld id="{E4345C99-73F0-9245-898F-4ECBD682652E}" type="slidenum">
              <a:rPr lang="lv-LV"/>
              <a:pPr>
                <a:defRPr/>
              </a:pPr>
              <a:t>‹#›</a:t>
            </a:fld>
            <a:endParaRPr lang="lv-LV"/>
          </a:p>
        </p:txBody>
      </p:sp>
    </p:spTree>
    <p:extLst>
      <p:ext uri="{BB962C8B-B14F-4D97-AF65-F5344CB8AC3E}">
        <p14:creationId xmlns:p14="http://schemas.microsoft.com/office/powerpoint/2010/main" val="10599554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6247" cy="497291"/>
          </a:xfrm>
          <a:prstGeom prst="rect">
            <a:avLst/>
          </a:prstGeom>
        </p:spPr>
        <p:txBody>
          <a:bodyPr vert="horz" lIns="91373" tIns="45687" rIns="91373" bIns="45687" rtlCol="0"/>
          <a:lstStyle>
            <a:lvl1pPr algn="l">
              <a:defRPr sz="1200">
                <a:latin typeface="Verdana" pitchFamily="34" charset="0"/>
                <a:ea typeface="+mn-ea"/>
                <a:cs typeface="Arial" charset="0"/>
              </a:defRPr>
            </a:lvl1pPr>
          </a:lstStyle>
          <a:p>
            <a:pPr>
              <a:defRPr/>
            </a:pPr>
            <a:endParaRPr lang="lv-LV"/>
          </a:p>
        </p:txBody>
      </p:sp>
      <p:sp>
        <p:nvSpPr>
          <p:cNvPr id="3" name="Date Placeholder 2"/>
          <p:cNvSpPr>
            <a:spLocks noGrp="1"/>
          </p:cNvSpPr>
          <p:nvPr>
            <p:ph type="dt" idx="1"/>
          </p:nvPr>
        </p:nvSpPr>
        <p:spPr>
          <a:xfrm>
            <a:off x="3849826" y="1"/>
            <a:ext cx="2946246" cy="497291"/>
          </a:xfrm>
          <a:prstGeom prst="rect">
            <a:avLst/>
          </a:prstGeom>
        </p:spPr>
        <p:txBody>
          <a:bodyPr vert="horz" lIns="91373" tIns="45687" rIns="91373" bIns="45687" rtlCol="0"/>
          <a:lstStyle>
            <a:lvl1pPr algn="r">
              <a:defRPr sz="1200">
                <a:latin typeface="Verdana" pitchFamily="34" charset="0"/>
                <a:ea typeface="+mn-ea"/>
                <a:cs typeface="Arial" charset="0"/>
              </a:defRPr>
            </a:lvl1pPr>
          </a:lstStyle>
          <a:p>
            <a:pPr>
              <a:defRPr/>
            </a:pPr>
            <a:fld id="{0B42FA79-3107-C348-ADB9-0FF6CB1EDAB4}" type="datetimeFigureOut">
              <a:rPr lang="lv-LV"/>
              <a:pPr>
                <a:defRPr/>
              </a:pPr>
              <a:t>03.10.2024</a:t>
            </a:fld>
            <a:endParaRPr lang="lv-LV"/>
          </a:p>
        </p:txBody>
      </p:sp>
      <p:sp>
        <p:nvSpPr>
          <p:cNvPr id="4" name="Slide Image Placeholder 3"/>
          <p:cNvSpPr>
            <a:spLocks noGrp="1" noRot="1" noChangeAspect="1"/>
          </p:cNvSpPr>
          <p:nvPr>
            <p:ph type="sldImg" idx="2"/>
          </p:nvPr>
        </p:nvSpPr>
        <p:spPr>
          <a:xfrm>
            <a:off x="88900" y="742950"/>
            <a:ext cx="6619875" cy="3724275"/>
          </a:xfrm>
          <a:prstGeom prst="rect">
            <a:avLst/>
          </a:prstGeom>
          <a:noFill/>
          <a:ln w="12700">
            <a:solidFill>
              <a:prstClr val="black"/>
            </a:solidFill>
          </a:ln>
        </p:spPr>
        <p:txBody>
          <a:bodyPr vert="horz" lIns="91373" tIns="45687" rIns="91373" bIns="45687" rtlCol="0" anchor="ctr"/>
          <a:lstStyle/>
          <a:p>
            <a:pPr lvl="0"/>
            <a:endParaRPr lang="lv-LV" noProof="0"/>
          </a:p>
        </p:txBody>
      </p:sp>
      <p:sp>
        <p:nvSpPr>
          <p:cNvPr id="5" name="Notes Placeholder 4"/>
          <p:cNvSpPr>
            <a:spLocks noGrp="1"/>
          </p:cNvSpPr>
          <p:nvPr>
            <p:ph type="body" sz="quarter" idx="3"/>
          </p:nvPr>
        </p:nvSpPr>
        <p:spPr>
          <a:xfrm>
            <a:off x="679288" y="4717066"/>
            <a:ext cx="5439101" cy="4466023"/>
          </a:xfrm>
          <a:prstGeom prst="rect">
            <a:avLst/>
          </a:prstGeom>
        </p:spPr>
        <p:txBody>
          <a:bodyPr vert="horz" lIns="91373" tIns="45687" rIns="91373" bIns="45687"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lv-LV" noProof="0"/>
          </a:p>
        </p:txBody>
      </p:sp>
      <p:sp>
        <p:nvSpPr>
          <p:cNvPr id="6" name="Footer Placeholder 5"/>
          <p:cNvSpPr>
            <a:spLocks noGrp="1"/>
          </p:cNvSpPr>
          <p:nvPr>
            <p:ph type="ftr" sz="quarter" idx="4"/>
          </p:nvPr>
        </p:nvSpPr>
        <p:spPr>
          <a:xfrm>
            <a:off x="1" y="9429335"/>
            <a:ext cx="2946247" cy="497290"/>
          </a:xfrm>
          <a:prstGeom prst="rect">
            <a:avLst/>
          </a:prstGeom>
        </p:spPr>
        <p:txBody>
          <a:bodyPr vert="horz" lIns="91373" tIns="45687" rIns="91373" bIns="45687" rtlCol="0" anchor="b"/>
          <a:lstStyle>
            <a:lvl1pPr algn="l">
              <a:defRPr sz="1200">
                <a:latin typeface="Verdana" pitchFamily="34" charset="0"/>
                <a:ea typeface="+mn-ea"/>
                <a:cs typeface="Arial" charset="0"/>
              </a:defRPr>
            </a:lvl1pPr>
          </a:lstStyle>
          <a:p>
            <a:pPr>
              <a:defRPr/>
            </a:pPr>
            <a:endParaRPr lang="lv-LV"/>
          </a:p>
        </p:txBody>
      </p:sp>
      <p:sp>
        <p:nvSpPr>
          <p:cNvPr id="7" name="Slide Number Placeholder 6"/>
          <p:cNvSpPr>
            <a:spLocks noGrp="1"/>
          </p:cNvSpPr>
          <p:nvPr>
            <p:ph type="sldNum" sz="quarter" idx="5"/>
          </p:nvPr>
        </p:nvSpPr>
        <p:spPr>
          <a:xfrm>
            <a:off x="3849826" y="9429335"/>
            <a:ext cx="2946246" cy="497290"/>
          </a:xfrm>
          <a:prstGeom prst="rect">
            <a:avLst/>
          </a:prstGeom>
        </p:spPr>
        <p:txBody>
          <a:bodyPr vert="horz" lIns="91373" tIns="45687" rIns="91373" bIns="45687" rtlCol="0" anchor="b"/>
          <a:lstStyle>
            <a:lvl1pPr algn="r">
              <a:defRPr sz="1200">
                <a:latin typeface="Verdana" pitchFamily="34" charset="0"/>
                <a:ea typeface="+mn-ea"/>
                <a:cs typeface="Arial" charset="0"/>
              </a:defRPr>
            </a:lvl1pPr>
          </a:lstStyle>
          <a:p>
            <a:pPr>
              <a:defRPr/>
            </a:pPr>
            <a:fld id="{0078209E-2E76-B449-B91B-81FC28129CC7}" type="slidenum">
              <a:rPr lang="lv-LV"/>
              <a:pPr>
                <a:defRPr/>
              </a:pPr>
              <a:t>‹#›</a:t>
            </a:fld>
            <a:endParaRPr lang="lv-LV"/>
          </a:p>
        </p:txBody>
      </p:sp>
    </p:spTree>
    <p:extLst>
      <p:ext uri="{BB962C8B-B14F-4D97-AF65-F5344CB8AC3E}">
        <p14:creationId xmlns:p14="http://schemas.microsoft.com/office/powerpoint/2010/main" val="15998731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pPr>
              <a:defRPr/>
            </a:pPr>
            <a:fld id="{0078209E-2E76-B449-B91B-81FC28129CC7}" type="slidenum">
              <a:rPr lang="lv-LV" smtClean="0"/>
              <a:pPr>
                <a:defRPr/>
              </a:pPr>
              <a:t>1</a:t>
            </a:fld>
            <a:endParaRPr lang="lv-LV"/>
          </a:p>
        </p:txBody>
      </p:sp>
    </p:spTree>
    <p:extLst>
      <p:ext uri="{BB962C8B-B14F-4D97-AF65-F5344CB8AC3E}">
        <p14:creationId xmlns:p14="http://schemas.microsoft.com/office/powerpoint/2010/main" val="2827164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lv-LV" dirty="0"/>
              <a:t>Vēsturnieks, kurš ir eksperts šajos rokrakstos, vienu lapaspusi transkribē vidēji 40 minūtēs. Savukārt mākslīgais intelekts 1 </a:t>
            </a:r>
            <a:r>
              <a:rPr lang="lv-LV" dirty="0" err="1"/>
              <a:t>lpp</a:t>
            </a:r>
            <a:r>
              <a:rPr lang="lv-LV" dirty="0"/>
              <a:t> atpazīst vidēji 32 sekundēs. </a:t>
            </a:r>
          </a:p>
          <a:p>
            <a:endParaRPr lang="lv-LV" dirty="0"/>
          </a:p>
        </p:txBody>
      </p:sp>
      <p:sp>
        <p:nvSpPr>
          <p:cNvPr id="4" name="Slaida numura vietturis 3"/>
          <p:cNvSpPr>
            <a:spLocks noGrp="1"/>
          </p:cNvSpPr>
          <p:nvPr>
            <p:ph type="sldNum" sz="quarter" idx="5"/>
          </p:nvPr>
        </p:nvSpPr>
        <p:spPr/>
        <p:txBody>
          <a:bodyPr/>
          <a:lstStyle/>
          <a:p>
            <a:pPr>
              <a:defRPr/>
            </a:pPr>
            <a:fld id="{0078209E-2E76-B449-B91B-81FC28129CC7}" type="slidenum">
              <a:rPr lang="lv-LV" smtClean="0"/>
              <a:pPr>
                <a:defRPr/>
              </a:pPr>
              <a:t>10</a:t>
            </a:fld>
            <a:endParaRPr lang="lv-LV"/>
          </a:p>
        </p:txBody>
      </p:sp>
    </p:spTree>
    <p:extLst>
      <p:ext uri="{BB962C8B-B14F-4D97-AF65-F5344CB8AC3E}">
        <p14:creationId xmlns:p14="http://schemas.microsoft.com/office/powerpoint/2010/main" val="2745284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Galvenie ieguvumi: tika strādāts vairāk kā ar 3000 rokraksta lapaspusēm, un pilnībā atpazīts teksts 4 Rīgas Rātes protokolu grāmatām. Tehniskais ieguvums ir, ka Transkribus platformā ir izstrādāts jauns valodas modelis, kas ir balstīts uz šīs kolekcijas rokrakstiem.</a:t>
            </a:r>
          </a:p>
          <a:p>
            <a:r>
              <a:rPr lang="lv-LV" dirty="0"/>
              <a:t>Un ko tad mēs uzzinājām šajā atpazītajā tekstā. Palūdzu vēsturniecei padalīties ar interesantākajiem faktiem, un mākslīgais intelekts izstrādāja </a:t>
            </a:r>
            <a:r>
              <a:rPr lang="lv-LV" dirty="0" err="1"/>
              <a:t>vizualizāciju</a:t>
            </a:r>
            <a:r>
              <a:rPr lang="lv-LV" dirty="0"/>
              <a:t>. </a:t>
            </a:r>
          </a:p>
          <a:p>
            <a:endParaRPr lang="lv-LV" dirty="0"/>
          </a:p>
        </p:txBody>
      </p:sp>
      <p:sp>
        <p:nvSpPr>
          <p:cNvPr id="4" name="Slaida numura vietturis 3"/>
          <p:cNvSpPr>
            <a:spLocks noGrp="1"/>
          </p:cNvSpPr>
          <p:nvPr>
            <p:ph type="sldNum" sz="quarter" idx="5"/>
          </p:nvPr>
        </p:nvSpPr>
        <p:spPr/>
        <p:txBody>
          <a:bodyPr/>
          <a:lstStyle/>
          <a:p>
            <a:pPr>
              <a:defRPr/>
            </a:pPr>
            <a:fld id="{0078209E-2E76-B449-B91B-81FC28129CC7}" type="slidenum">
              <a:rPr lang="lv-LV" smtClean="0"/>
              <a:pPr>
                <a:defRPr/>
              </a:pPr>
              <a:t>11</a:t>
            </a:fld>
            <a:endParaRPr lang="lv-LV"/>
          </a:p>
        </p:txBody>
      </p:sp>
    </p:spTree>
    <p:extLst>
      <p:ext uri="{BB962C8B-B14F-4D97-AF65-F5344CB8AC3E}">
        <p14:creationId xmlns:p14="http://schemas.microsoft.com/office/powerpoint/2010/main" val="4288923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sz="1800" kern="0" dirty="0">
                <a:solidFill>
                  <a:srgbClr val="000000"/>
                </a:solidFill>
                <a:effectLst/>
                <a:latin typeface="Times New Roman" panose="02020603050405020304" pitchFamily="18" charset="0"/>
                <a:ea typeface="Times New Roman" panose="02020603050405020304" pitchFamily="18" charset="0"/>
              </a:rPr>
              <a:t>18. gadsimtā Rīga cīnījās pret nelegālu rabarberu ievešanu pilsētā</a:t>
            </a:r>
            <a:endParaRPr lang="lv-LV" dirty="0"/>
          </a:p>
        </p:txBody>
      </p:sp>
      <p:sp>
        <p:nvSpPr>
          <p:cNvPr id="4" name="Slaida numura vietturis 3"/>
          <p:cNvSpPr>
            <a:spLocks noGrp="1"/>
          </p:cNvSpPr>
          <p:nvPr>
            <p:ph type="sldNum" sz="quarter" idx="5"/>
          </p:nvPr>
        </p:nvSpPr>
        <p:spPr/>
        <p:txBody>
          <a:bodyPr/>
          <a:lstStyle/>
          <a:p>
            <a:fld id="{54710975-A304-4E9E-BD3D-A4B702A2870E}" type="slidenum">
              <a:rPr lang="lv-LV" smtClean="0"/>
              <a:t>12</a:t>
            </a:fld>
            <a:endParaRPr lang="lv-LV"/>
          </a:p>
        </p:txBody>
      </p:sp>
    </p:spTree>
    <p:extLst>
      <p:ext uri="{BB962C8B-B14F-4D97-AF65-F5344CB8AC3E}">
        <p14:creationId xmlns:p14="http://schemas.microsoft.com/office/powerpoint/2010/main" val="3354519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sz="1800" kern="0" dirty="0">
                <a:solidFill>
                  <a:srgbClr val="000000"/>
                </a:solidFill>
                <a:effectLst/>
                <a:latin typeface="Times New Roman" panose="02020603050405020304" pitchFamily="18" charset="0"/>
                <a:ea typeface="Times New Roman" panose="02020603050405020304" pitchFamily="18" charset="0"/>
              </a:rPr>
              <a:t>Katram tirgotājam, kas devās uz Pēterburgu bija līdzi jāved laukakmeņi</a:t>
            </a:r>
            <a:endParaRPr lang="lv-LV" dirty="0"/>
          </a:p>
        </p:txBody>
      </p:sp>
      <p:sp>
        <p:nvSpPr>
          <p:cNvPr id="4" name="Slaida numura vietturis 3"/>
          <p:cNvSpPr>
            <a:spLocks noGrp="1"/>
          </p:cNvSpPr>
          <p:nvPr>
            <p:ph type="sldNum" sz="quarter" idx="5"/>
          </p:nvPr>
        </p:nvSpPr>
        <p:spPr/>
        <p:txBody>
          <a:bodyPr/>
          <a:lstStyle/>
          <a:p>
            <a:fld id="{54710975-A304-4E9E-BD3D-A4B702A2870E}" type="slidenum">
              <a:rPr lang="lv-LV" smtClean="0"/>
              <a:t>13</a:t>
            </a:fld>
            <a:endParaRPr lang="lv-LV"/>
          </a:p>
        </p:txBody>
      </p:sp>
    </p:spTree>
    <p:extLst>
      <p:ext uri="{BB962C8B-B14F-4D97-AF65-F5344CB8AC3E}">
        <p14:creationId xmlns:p14="http://schemas.microsoft.com/office/powerpoint/2010/main" val="3833657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sz="1800" kern="0" dirty="0">
                <a:solidFill>
                  <a:srgbClr val="000000"/>
                </a:solidFill>
                <a:effectLst/>
                <a:latin typeface="Times New Roman" panose="02020603050405020304" pitchFamily="18" charset="0"/>
                <a:ea typeface="Times New Roman" panose="02020603050405020304" pitchFamily="18" charset="0"/>
              </a:rPr>
              <a:t>1744. gadā rāte angļu kuģu kapteinim atļauj Rīgā vākt ziedojumus, lai no pirātiem izpirktu Ziemeļāfrikā nolaupīto tēvu</a:t>
            </a:r>
            <a:endParaRPr lang="lv-LV" dirty="0"/>
          </a:p>
        </p:txBody>
      </p:sp>
      <p:sp>
        <p:nvSpPr>
          <p:cNvPr id="4" name="Slaida numura vietturis 3"/>
          <p:cNvSpPr>
            <a:spLocks noGrp="1"/>
          </p:cNvSpPr>
          <p:nvPr>
            <p:ph type="sldNum" sz="quarter" idx="5"/>
          </p:nvPr>
        </p:nvSpPr>
        <p:spPr/>
        <p:txBody>
          <a:bodyPr/>
          <a:lstStyle/>
          <a:p>
            <a:fld id="{54710975-A304-4E9E-BD3D-A4B702A2870E}" type="slidenum">
              <a:rPr lang="lv-LV" smtClean="0"/>
              <a:t>14</a:t>
            </a:fld>
            <a:endParaRPr lang="lv-LV"/>
          </a:p>
        </p:txBody>
      </p:sp>
    </p:spTree>
    <p:extLst>
      <p:ext uri="{BB962C8B-B14F-4D97-AF65-F5344CB8AC3E}">
        <p14:creationId xmlns:p14="http://schemas.microsoft.com/office/powerpoint/2010/main" val="2702247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sz="1800" kern="0" dirty="0">
                <a:solidFill>
                  <a:srgbClr val="000000"/>
                </a:solidFill>
                <a:effectLst/>
                <a:latin typeface="Times New Roman" panose="02020603050405020304" pitchFamily="18" charset="0"/>
                <a:ea typeface="Times New Roman" panose="02020603050405020304" pitchFamily="18" charset="0"/>
              </a:rPr>
              <a:t>Nojaucot veco rātsnamu tiek atrasti paslēpti dārgumi.</a:t>
            </a:r>
          </a:p>
          <a:p>
            <a:endParaRPr lang="lv-LV" sz="1800" kern="0" dirty="0">
              <a:solidFill>
                <a:srgbClr val="000000"/>
              </a:solidFill>
              <a:effectLst/>
              <a:latin typeface="Times New Roman" panose="02020603050405020304" pitchFamily="18" charset="0"/>
              <a:ea typeface="Times New Roman" panose="02020603050405020304" pitchFamily="18" charset="0"/>
            </a:endParaRPr>
          </a:p>
          <a:p>
            <a:r>
              <a:rPr lang="lv-LV" sz="1800" kern="0" dirty="0">
                <a:solidFill>
                  <a:srgbClr val="000000"/>
                </a:solidFill>
                <a:effectLst/>
                <a:latin typeface="Times New Roman" panose="02020603050405020304" pitchFamily="18" charset="0"/>
                <a:ea typeface="Times New Roman" panose="02020603050405020304" pitchFamily="18" charset="0"/>
              </a:rPr>
              <a:t>Līdzīgi varam uztvert šo veikto pētījumu. Pateicoties mākslīgā intelekta rīkam </a:t>
            </a:r>
            <a:r>
              <a:rPr lang="lv-LV" sz="1800" i="1" kern="0" dirty="0">
                <a:solidFill>
                  <a:srgbClr val="000000"/>
                </a:solidFill>
                <a:effectLst/>
                <a:latin typeface="Times New Roman" panose="02020603050405020304" pitchFamily="18" charset="0"/>
                <a:ea typeface="Times New Roman" panose="02020603050405020304" pitchFamily="18" charset="0"/>
              </a:rPr>
              <a:t>Transkribus</a:t>
            </a:r>
            <a:r>
              <a:rPr lang="lv-LV" sz="1800" kern="0" dirty="0">
                <a:solidFill>
                  <a:srgbClr val="000000"/>
                </a:solidFill>
                <a:effectLst/>
                <a:latin typeface="Times New Roman" panose="02020603050405020304" pitchFamily="18" charset="0"/>
                <a:ea typeface="Times New Roman" panose="02020603050405020304" pitchFamily="18" charset="0"/>
              </a:rPr>
              <a:t>, esam atvēruši dārgumu lādi ar līdz šim nezināmie vēstures fakti, kas padara Rīgas vēstures stāstu krāšņāku. </a:t>
            </a:r>
          </a:p>
        </p:txBody>
      </p:sp>
      <p:sp>
        <p:nvSpPr>
          <p:cNvPr id="4" name="Slaida numura vietturis 3"/>
          <p:cNvSpPr>
            <a:spLocks noGrp="1"/>
          </p:cNvSpPr>
          <p:nvPr>
            <p:ph type="sldNum" sz="quarter" idx="5"/>
          </p:nvPr>
        </p:nvSpPr>
        <p:spPr/>
        <p:txBody>
          <a:bodyPr/>
          <a:lstStyle/>
          <a:p>
            <a:fld id="{54710975-A304-4E9E-BD3D-A4B702A2870E}" type="slidenum">
              <a:rPr lang="lv-LV" smtClean="0"/>
              <a:t>15</a:t>
            </a:fld>
            <a:endParaRPr lang="lv-LV"/>
          </a:p>
        </p:txBody>
      </p:sp>
    </p:spTree>
    <p:extLst>
      <p:ext uri="{BB962C8B-B14F-4D97-AF65-F5344CB8AC3E}">
        <p14:creationId xmlns:p14="http://schemas.microsoft.com/office/powerpoint/2010/main" val="254466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lv-LV" dirty="0"/>
              <a:t>Dokumentārais mantojums ir izvietots 26 arhīva ēkās. Plauktu garums sasniedz 178 km. Dokumenti ir rokrakstā, mašīnrakstā un datorrakstā. Senākais dokuments ir datējams ar 1220. gadu. Dokumenti ir lasāmi vairāk kā 30 valodās. Un kopā arhīvā glabājas 23.3 miljoni glabājamo vienību.</a:t>
            </a:r>
          </a:p>
          <a:p>
            <a:endParaRPr lang="lv-LV" dirty="0"/>
          </a:p>
        </p:txBody>
      </p:sp>
      <p:sp>
        <p:nvSpPr>
          <p:cNvPr id="4" name="Slaida numura vietturis 3"/>
          <p:cNvSpPr>
            <a:spLocks noGrp="1"/>
          </p:cNvSpPr>
          <p:nvPr>
            <p:ph type="sldNum" sz="quarter" idx="5"/>
          </p:nvPr>
        </p:nvSpPr>
        <p:spPr/>
        <p:txBody>
          <a:bodyPr/>
          <a:lstStyle/>
          <a:p>
            <a:pPr>
              <a:defRPr/>
            </a:pPr>
            <a:fld id="{0078209E-2E76-B449-B91B-81FC28129CC7}" type="slidenum">
              <a:rPr lang="lv-LV" smtClean="0"/>
              <a:pPr>
                <a:defRPr/>
              </a:pPr>
              <a:t>2</a:t>
            </a:fld>
            <a:endParaRPr lang="lv-LV"/>
          </a:p>
        </p:txBody>
      </p:sp>
    </p:spTree>
    <p:extLst>
      <p:ext uri="{BB962C8B-B14F-4D97-AF65-F5344CB8AC3E}">
        <p14:creationId xmlns:p14="http://schemas.microsoft.com/office/powerpoint/2010/main" val="3146836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lv-LV" dirty="0"/>
              <a:t>Pagājušogad sākām intensīvi lietot optisko rakstzīmju atpazīšanas programmu Abbyy FineReader. Ar šo programmu atpazīstam mašīnrakstu un datorrakstu. Programmā augšupielādējam failu, vecam segmentēšanu un tad palaižam teksta atpazīšanu. Pēc tam ir jāveic teksta verifikācija, kuras laikā izlabojam nepareizi atpazītās rakstzīmes. Un tad eksportējam failu nepieciešamajā formātā. </a:t>
            </a:r>
            <a:endParaRPr lang="en-GB" dirty="0"/>
          </a:p>
          <a:p>
            <a:endParaRPr lang="en-GB" dirty="0"/>
          </a:p>
        </p:txBody>
      </p:sp>
      <p:sp>
        <p:nvSpPr>
          <p:cNvPr id="4" name="Slide Number Placeholder 3"/>
          <p:cNvSpPr>
            <a:spLocks noGrp="1"/>
          </p:cNvSpPr>
          <p:nvPr>
            <p:ph type="sldNum" sz="quarter" idx="5"/>
          </p:nvPr>
        </p:nvSpPr>
        <p:spPr/>
        <p:txBody>
          <a:bodyPr/>
          <a:lstStyle/>
          <a:p>
            <a:pPr>
              <a:defRPr/>
            </a:pPr>
            <a:fld id="{0078209E-2E76-B449-B91B-81FC28129CC7}" type="slidenum">
              <a:rPr lang="lv-LV" smtClean="0"/>
              <a:pPr>
                <a:defRPr/>
              </a:pPr>
              <a:t>3</a:t>
            </a:fld>
            <a:endParaRPr lang="lv-LV"/>
          </a:p>
        </p:txBody>
      </p:sp>
    </p:spTree>
    <p:extLst>
      <p:ext uri="{BB962C8B-B14F-4D97-AF65-F5344CB8AC3E}">
        <p14:creationId xmlns:p14="http://schemas.microsoft.com/office/powerpoint/2010/main" val="2685786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lv-LV" dirty="0"/>
              <a:t>Pagājušogad fokuss bija uz teksta atpazīšanu, savukārt šogad koncentrējamies uz atpazīto datu importēšanu datu bāzē. Kā rezultātā ir palielinājies meklējamo lietu skaits datu bāzē. </a:t>
            </a:r>
          </a:p>
          <a:p>
            <a:endParaRPr lang="lv-LV" dirty="0"/>
          </a:p>
        </p:txBody>
      </p:sp>
      <p:sp>
        <p:nvSpPr>
          <p:cNvPr id="4" name="Slaida numura vietturis 3"/>
          <p:cNvSpPr>
            <a:spLocks noGrp="1"/>
          </p:cNvSpPr>
          <p:nvPr>
            <p:ph type="sldNum" sz="quarter" idx="5"/>
          </p:nvPr>
        </p:nvSpPr>
        <p:spPr/>
        <p:txBody>
          <a:bodyPr/>
          <a:lstStyle/>
          <a:p>
            <a:pPr>
              <a:defRPr/>
            </a:pPr>
            <a:fld id="{0078209E-2E76-B449-B91B-81FC28129CC7}" type="slidenum">
              <a:rPr lang="lv-LV" smtClean="0"/>
              <a:pPr>
                <a:defRPr/>
              </a:pPr>
              <a:t>4</a:t>
            </a:fld>
            <a:endParaRPr lang="lv-LV"/>
          </a:p>
        </p:txBody>
      </p:sp>
    </p:spTree>
    <p:extLst>
      <p:ext uri="{BB962C8B-B14F-4D97-AF65-F5344CB8AC3E}">
        <p14:creationId xmlns:p14="http://schemas.microsoft.com/office/powerpoint/2010/main" val="3994132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lv-LV" dirty="0"/>
              <a:t>Šobrīd ir vairāki projekti, kas strādā pie datu papildināšanas datu bāzē. Ir jau tagad redzams, ka 9 mēnešu laikā ir importēts vairāk nekā pēdējos divos gados. Un optiski atpazītie dati  sastāda ap 30% no šī pieauguma.</a:t>
            </a:r>
            <a:endParaRPr lang="en-GB" dirty="0"/>
          </a:p>
          <a:p>
            <a:endParaRPr lang="en-GB" dirty="0"/>
          </a:p>
        </p:txBody>
      </p:sp>
      <p:sp>
        <p:nvSpPr>
          <p:cNvPr id="4" name="Slide Number Placeholder 3"/>
          <p:cNvSpPr>
            <a:spLocks noGrp="1"/>
          </p:cNvSpPr>
          <p:nvPr>
            <p:ph type="sldNum" sz="quarter" idx="5"/>
          </p:nvPr>
        </p:nvSpPr>
        <p:spPr/>
        <p:txBody>
          <a:bodyPr/>
          <a:lstStyle/>
          <a:p>
            <a:pPr>
              <a:defRPr/>
            </a:pPr>
            <a:fld id="{0078209E-2E76-B449-B91B-81FC28129CC7}" type="slidenum">
              <a:rPr lang="lv-LV" smtClean="0"/>
              <a:pPr>
                <a:defRPr/>
              </a:pPr>
              <a:t>5</a:t>
            </a:fld>
            <a:endParaRPr lang="lv-LV"/>
          </a:p>
        </p:txBody>
      </p:sp>
    </p:spTree>
    <p:extLst>
      <p:ext uri="{BB962C8B-B14F-4D97-AF65-F5344CB8AC3E}">
        <p14:creationId xmlns:p14="http://schemas.microsoft.com/office/powerpoint/2010/main" val="744092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lv-LV" dirty="0"/>
              <a:t>Transkribus ir platforma, kas nodrošina rokraksta teksta atpazīšanu, izmantojot mākslīgo intelektu. Nolēmām veikt pētījumu un pārbaudīt Transkribusa iespējas. </a:t>
            </a:r>
            <a:endParaRPr lang="en-GB" dirty="0"/>
          </a:p>
          <a:p>
            <a:endParaRPr lang="en-GB" dirty="0"/>
          </a:p>
        </p:txBody>
      </p:sp>
      <p:sp>
        <p:nvSpPr>
          <p:cNvPr id="4" name="Slide Number Placeholder 3"/>
          <p:cNvSpPr>
            <a:spLocks noGrp="1"/>
          </p:cNvSpPr>
          <p:nvPr>
            <p:ph type="sldNum" sz="quarter" idx="5"/>
          </p:nvPr>
        </p:nvSpPr>
        <p:spPr/>
        <p:txBody>
          <a:bodyPr/>
          <a:lstStyle/>
          <a:p>
            <a:pPr>
              <a:defRPr/>
            </a:pPr>
            <a:fld id="{0078209E-2E76-B449-B91B-81FC28129CC7}" type="slidenum">
              <a:rPr lang="lv-LV" smtClean="0"/>
              <a:pPr>
                <a:defRPr/>
              </a:pPr>
              <a:t>6</a:t>
            </a:fld>
            <a:endParaRPr lang="lv-LV"/>
          </a:p>
        </p:txBody>
      </p:sp>
    </p:spTree>
    <p:extLst>
      <p:ext uri="{BB962C8B-B14F-4D97-AF65-F5344CB8AC3E}">
        <p14:creationId xmlns:p14="http://schemas.microsoft.com/office/powerpoint/2010/main" val="2685786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lv-LV" dirty="0"/>
              <a:t>Pētījumam izvēlējāmies Rīgas rātes protokolu kolekciju, kas ir iekļauta UNESCO programmā «Pasaules atmiņa». Šajos dokumentos ir fiksēti rātes sēdēs izskatīties jautājumi un lēmumi. Kolekcija datējama ar 1603. gadu un sastāv no 386 grāmatām.</a:t>
            </a:r>
            <a:endParaRPr lang="en-GB" dirty="0"/>
          </a:p>
          <a:p>
            <a:endParaRPr lang="en-GB" dirty="0"/>
          </a:p>
        </p:txBody>
      </p:sp>
      <p:sp>
        <p:nvSpPr>
          <p:cNvPr id="4" name="Slide Number Placeholder 3"/>
          <p:cNvSpPr>
            <a:spLocks noGrp="1"/>
          </p:cNvSpPr>
          <p:nvPr>
            <p:ph type="sldNum" sz="quarter" idx="5"/>
          </p:nvPr>
        </p:nvSpPr>
        <p:spPr/>
        <p:txBody>
          <a:bodyPr/>
          <a:lstStyle/>
          <a:p>
            <a:pPr>
              <a:defRPr/>
            </a:pPr>
            <a:fld id="{0078209E-2E76-B449-B91B-81FC28129CC7}" type="slidenum">
              <a:rPr lang="lv-LV" smtClean="0"/>
              <a:pPr>
                <a:defRPr/>
              </a:pPr>
              <a:t>7</a:t>
            </a:fld>
            <a:endParaRPr lang="lv-LV"/>
          </a:p>
        </p:txBody>
      </p:sp>
    </p:spTree>
    <p:extLst>
      <p:ext uri="{BB962C8B-B14F-4D97-AF65-F5344CB8AC3E}">
        <p14:creationId xmlns:p14="http://schemas.microsoft.com/office/powerpoint/2010/main" val="4026290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Un process šajā platformā. Faili tiek augšupielādēti Transkribus, tālāk tiek veikta segmentēšana – izdalīti teksta reģioni un teksta līnijas, pēc tam tiek palaista teksta atpazīšana. Un blakus tiek parādīts teksts ar mūsdienu rakstzīmēm. </a:t>
            </a:r>
          </a:p>
        </p:txBody>
      </p:sp>
      <p:sp>
        <p:nvSpPr>
          <p:cNvPr id="4" name="Slaida numura vietturis 3"/>
          <p:cNvSpPr>
            <a:spLocks noGrp="1"/>
          </p:cNvSpPr>
          <p:nvPr>
            <p:ph type="sldNum" sz="quarter" idx="5"/>
          </p:nvPr>
        </p:nvSpPr>
        <p:spPr/>
        <p:txBody>
          <a:bodyPr/>
          <a:lstStyle/>
          <a:p>
            <a:fld id="{54710975-A304-4E9E-BD3D-A4B702A2870E}" type="slidenum">
              <a:rPr lang="lv-LV" smtClean="0"/>
              <a:t>8</a:t>
            </a:fld>
            <a:endParaRPr lang="lv-LV"/>
          </a:p>
        </p:txBody>
      </p:sp>
    </p:spTree>
    <p:extLst>
      <p:ext uri="{BB962C8B-B14F-4D97-AF65-F5344CB8AC3E}">
        <p14:creationId xmlns:p14="http://schemas.microsoft.com/office/powerpoint/2010/main" val="3434932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lv-LV" dirty="0"/>
              <a:t>Šeit varat redzēt dažādos rokrakstus šīs kolekcijas ietvaros. Redzam, ka ne tikai mainās rokraksti, bet arī lapas struktūra. </a:t>
            </a:r>
          </a:p>
          <a:p>
            <a:endParaRPr lang="lv-LV" dirty="0"/>
          </a:p>
        </p:txBody>
      </p:sp>
      <p:sp>
        <p:nvSpPr>
          <p:cNvPr id="4" name="Slaida numura vietturis 3"/>
          <p:cNvSpPr>
            <a:spLocks noGrp="1"/>
          </p:cNvSpPr>
          <p:nvPr>
            <p:ph type="sldNum" sz="quarter" idx="5"/>
          </p:nvPr>
        </p:nvSpPr>
        <p:spPr/>
        <p:txBody>
          <a:bodyPr/>
          <a:lstStyle/>
          <a:p>
            <a:pPr>
              <a:defRPr/>
            </a:pPr>
            <a:fld id="{0078209E-2E76-B449-B91B-81FC28129CC7}" type="slidenum">
              <a:rPr lang="lv-LV" smtClean="0"/>
              <a:pPr>
                <a:defRPr/>
              </a:pPr>
              <a:t>9</a:t>
            </a:fld>
            <a:endParaRPr lang="lv-LV"/>
          </a:p>
        </p:txBody>
      </p:sp>
    </p:spTree>
    <p:extLst>
      <p:ext uri="{BB962C8B-B14F-4D97-AF65-F5344CB8AC3E}">
        <p14:creationId xmlns:p14="http://schemas.microsoft.com/office/powerpoint/2010/main" val="31987770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1">
    <p:bg>
      <p:bgPr>
        <a:solidFill>
          <a:srgbClr val="B2D235"/>
        </a:solidFill>
        <a:effectLst/>
      </p:bgPr>
    </p:bg>
    <p:spTree>
      <p:nvGrpSpPr>
        <p:cNvPr id="1" name=""/>
        <p:cNvGrpSpPr/>
        <p:nvPr/>
      </p:nvGrpSpPr>
      <p:grpSpPr>
        <a:xfrm>
          <a:off x="0" y="0"/>
          <a:ext cx="0" cy="0"/>
          <a:chOff x="0" y="0"/>
          <a:chExt cx="0" cy="0"/>
        </a:xfrm>
      </p:grpSpPr>
      <p:pic>
        <p:nvPicPr>
          <p:cNvPr id="15" name="Picture 2" descr="C:\Users\meow\Google Drive\BRIGHT\Pedejie darbi\ecobaltia\ppt\ecobaltia3.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 y="4"/>
            <a:ext cx="12232295" cy="6857999"/>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Grp="1" noChangeArrowheads="1"/>
          </p:cNvSpPr>
          <p:nvPr>
            <p:ph type="ctrTitle" hasCustomPrompt="1"/>
          </p:nvPr>
        </p:nvSpPr>
        <p:spPr>
          <a:xfrm>
            <a:off x="4806462" y="1937744"/>
            <a:ext cx="6775938" cy="2127250"/>
          </a:xfrm>
        </p:spPr>
        <p:txBody>
          <a:bodyPr anchor="b" anchorCtr="0"/>
          <a:lstStyle>
            <a:lvl1pPr algn="r">
              <a:defRPr sz="3600" b="1" baseline="0">
                <a:solidFill>
                  <a:schemeClr val="tx1">
                    <a:lumMod val="85000"/>
                    <a:lumOff val="15000"/>
                  </a:schemeClr>
                </a:solidFill>
                <a:latin typeface="+mj-lt"/>
              </a:defRPr>
            </a:lvl1pPr>
          </a:lstStyle>
          <a:p>
            <a:pPr lvl="0"/>
            <a:r>
              <a:rPr lang="lv-LV" noProof="0" dirty="0"/>
              <a:t>CLICK TO EDIT MASTER TITLE STYLE</a:t>
            </a:r>
          </a:p>
        </p:txBody>
      </p:sp>
      <p:sp>
        <p:nvSpPr>
          <p:cNvPr id="47107" name="Rectangle 3"/>
          <p:cNvSpPr>
            <a:spLocks noGrp="1" noChangeArrowheads="1"/>
          </p:cNvSpPr>
          <p:nvPr>
            <p:ph type="subTitle" idx="1"/>
          </p:nvPr>
        </p:nvSpPr>
        <p:spPr>
          <a:xfrm>
            <a:off x="3727945" y="4201536"/>
            <a:ext cx="7854463" cy="682265"/>
          </a:xfrm>
        </p:spPr>
        <p:txBody>
          <a:bodyPr/>
          <a:lstStyle>
            <a:lvl1pPr marL="0" indent="0" algn="r">
              <a:buFont typeface="Wingdings" pitchFamily="2" charset="2"/>
              <a:buNone/>
              <a:defRPr sz="2000">
                <a:solidFill>
                  <a:schemeClr val="tx1">
                    <a:lumMod val="85000"/>
                    <a:lumOff val="15000"/>
                  </a:schemeClr>
                </a:solidFill>
              </a:defRPr>
            </a:lvl1pPr>
          </a:lstStyle>
          <a:p>
            <a:pPr lvl="0"/>
            <a:r>
              <a:rPr lang="lv-LV" noProof="0" dirty="0" err="1"/>
              <a:t>Click</a:t>
            </a:r>
            <a:r>
              <a:rPr lang="lv-LV" noProof="0" dirty="0"/>
              <a:t> to </a:t>
            </a:r>
            <a:r>
              <a:rPr lang="lv-LV" noProof="0" dirty="0" err="1"/>
              <a:t>edit</a:t>
            </a:r>
            <a:r>
              <a:rPr lang="lv-LV" noProof="0" dirty="0"/>
              <a:t> </a:t>
            </a:r>
            <a:r>
              <a:rPr lang="lv-LV" noProof="0" dirty="0" err="1"/>
              <a:t>Master</a:t>
            </a:r>
            <a:r>
              <a:rPr lang="lv-LV" noProof="0" dirty="0"/>
              <a:t> </a:t>
            </a:r>
            <a:r>
              <a:rPr lang="lv-LV" noProof="0" dirty="0" err="1"/>
              <a:t>subtitle</a:t>
            </a:r>
            <a:r>
              <a:rPr lang="lv-LV" noProof="0" dirty="0"/>
              <a:t> </a:t>
            </a:r>
            <a:r>
              <a:rPr lang="lv-LV" noProof="0" dirty="0" err="1"/>
              <a:t>style</a:t>
            </a:r>
            <a:endParaRPr lang="lv-LV" noProof="0" dirty="0"/>
          </a:p>
        </p:txBody>
      </p:sp>
      <p:sp>
        <p:nvSpPr>
          <p:cNvPr id="8" name="Rectangle 4"/>
          <p:cNvSpPr>
            <a:spLocks noGrp="1" noChangeArrowheads="1"/>
          </p:cNvSpPr>
          <p:nvPr>
            <p:ph type="dt" sz="half" idx="10"/>
          </p:nvPr>
        </p:nvSpPr>
        <p:spPr/>
        <p:txBody>
          <a:bodyPr/>
          <a:lstStyle>
            <a:lvl1pPr>
              <a:defRPr>
                <a:solidFill>
                  <a:schemeClr val="tx1">
                    <a:lumMod val="85000"/>
                    <a:lumOff val="15000"/>
                  </a:schemeClr>
                </a:solidFill>
              </a:defRPr>
            </a:lvl1pPr>
          </a:lstStyle>
          <a:p>
            <a:pPr>
              <a:defRPr/>
            </a:pPr>
            <a:endParaRPr lang="lv-LV" dirty="0"/>
          </a:p>
        </p:txBody>
      </p:sp>
      <p:sp>
        <p:nvSpPr>
          <p:cNvPr id="9" name="Rectangle 5"/>
          <p:cNvSpPr>
            <a:spLocks noGrp="1" noChangeArrowheads="1"/>
          </p:cNvSpPr>
          <p:nvPr>
            <p:ph type="ftr" sz="quarter" idx="11"/>
          </p:nvPr>
        </p:nvSpPr>
        <p:spPr/>
        <p:txBody>
          <a:bodyPr/>
          <a:lstStyle>
            <a:lvl1pPr>
              <a:defRPr>
                <a:solidFill>
                  <a:schemeClr val="tx1">
                    <a:lumMod val="85000"/>
                    <a:lumOff val="15000"/>
                  </a:schemeClr>
                </a:solidFill>
              </a:defRPr>
            </a:lvl1pPr>
          </a:lstStyle>
          <a:p>
            <a:pPr>
              <a:defRPr/>
            </a:pPr>
            <a:endParaRPr lang="lv-LV"/>
          </a:p>
        </p:txBody>
      </p:sp>
      <p:sp>
        <p:nvSpPr>
          <p:cNvPr id="10" name="Rectangle 6"/>
          <p:cNvSpPr>
            <a:spLocks noGrp="1" noChangeArrowheads="1"/>
          </p:cNvSpPr>
          <p:nvPr>
            <p:ph type="sldNum" sz="quarter" idx="12"/>
          </p:nvPr>
        </p:nvSpPr>
        <p:spPr>
          <a:xfrm>
            <a:off x="8737600" y="6252405"/>
            <a:ext cx="2844800" cy="457200"/>
          </a:xfrm>
        </p:spPr>
        <p:txBody>
          <a:bodyPr/>
          <a:lstStyle>
            <a:lvl1pPr>
              <a:defRPr>
                <a:solidFill>
                  <a:schemeClr val="tx1">
                    <a:lumMod val="85000"/>
                    <a:lumOff val="15000"/>
                  </a:schemeClr>
                </a:solidFill>
              </a:defRPr>
            </a:lvl1pPr>
          </a:lstStyle>
          <a:p>
            <a:pPr>
              <a:defRPr/>
            </a:pPr>
            <a:fld id="{0AF666B0-6A54-9B41-858B-0A21FC9AD25A}" type="slidenum">
              <a:rPr lang="lv-LV" smtClean="0"/>
              <a:pPr>
                <a:defRPr/>
              </a:pPr>
              <a:t>‹#›</a:t>
            </a:fld>
            <a:endParaRPr lang="lv-LV"/>
          </a:p>
        </p:txBody>
      </p:sp>
      <p:sp>
        <p:nvSpPr>
          <p:cNvPr id="2" name="Taisnstūris 1"/>
          <p:cNvSpPr/>
          <p:nvPr userDrawn="1"/>
        </p:nvSpPr>
        <p:spPr>
          <a:xfrm>
            <a:off x="9490455" y="354848"/>
            <a:ext cx="2701557" cy="1064525"/>
          </a:xfrm>
          <a:prstGeom prst="rect">
            <a:avLst/>
          </a:prstGeom>
          <a:solidFill>
            <a:srgbClr val="B2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sz="2400"/>
          </a:p>
        </p:txBody>
      </p:sp>
      <p:pic>
        <p:nvPicPr>
          <p:cNvPr id="13" name="Picture 2" descr="C:\Users\meow\Google Drive\BRIGHT\Pedejie darbi\ecobaltia\EcoBaltia_logo_white.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400239" y="5190366"/>
            <a:ext cx="3241856" cy="94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191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pic>
        <p:nvPicPr>
          <p:cNvPr id="9" name="Picture 3" descr="C:\Users\meow\Google Drive\BRIGHT\Pedejie darbi\ecobaltia\ppt\elements.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3" y="6195848"/>
            <a:ext cx="1057503" cy="6621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1" y="365247"/>
            <a:ext cx="8830452" cy="1031164"/>
          </a:xfrm>
        </p:spPr>
        <p:txBody>
          <a:bodyPr/>
          <a:lstStyle>
            <a:lvl1pPr>
              <a:defRPr sz="2800">
                <a:latin typeface="+mj-lt"/>
              </a:defRPr>
            </a:lvl1pPr>
          </a:lstStyle>
          <a:p>
            <a:r>
              <a:rPr lang="en-US" dirty="0"/>
              <a:t>Click to edit Master title style</a:t>
            </a:r>
            <a:endParaRPr lang="lv-LV" dirty="0"/>
          </a:p>
        </p:txBody>
      </p:sp>
      <p:sp>
        <p:nvSpPr>
          <p:cNvPr id="3" name="Content Placeholder 2"/>
          <p:cNvSpPr>
            <a:spLocks noGrp="1"/>
          </p:cNvSpPr>
          <p:nvPr>
            <p:ph sz="half" idx="1"/>
          </p:nvPr>
        </p:nvSpPr>
        <p:spPr>
          <a:xfrm>
            <a:off x="609603" y="1501259"/>
            <a:ext cx="10997296" cy="462967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5" name="Rectangle 4"/>
          <p:cNvSpPr>
            <a:spLocks noGrp="1" noChangeArrowheads="1"/>
          </p:cNvSpPr>
          <p:nvPr>
            <p:ph type="dt" sz="half" idx="10"/>
          </p:nvPr>
        </p:nvSpPr>
        <p:spPr>
          <a:ln/>
        </p:spPr>
        <p:txBody>
          <a:bodyPr/>
          <a:lstStyle>
            <a:lvl1pPr>
              <a:defRPr/>
            </a:lvl1pPr>
          </a:lstStyle>
          <a:p>
            <a:pPr>
              <a:defRPr/>
            </a:pPr>
            <a:endParaRPr lang="lv-LV"/>
          </a:p>
        </p:txBody>
      </p:sp>
      <p:sp>
        <p:nvSpPr>
          <p:cNvPr id="6" name="Rectangle 5"/>
          <p:cNvSpPr>
            <a:spLocks noGrp="1" noChangeArrowheads="1"/>
          </p:cNvSpPr>
          <p:nvPr>
            <p:ph type="ftr" sz="quarter" idx="11"/>
          </p:nvPr>
        </p:nvSpPr>
        <p:spPr>
          <a:ln/>
        </p:spPr>
        <p:txBody>
          <a:bodyPr/>
          <a:lstStyle>
            <a:lvl1pPr>
              <a:defRPr/>
            </a:lvl1pPr>
          </a:lstStyle>
          <a:p>
            <a:pPr>
              <a:defRPr/>
            </a:pPr>
            <a:endParaRPr lang="lv-LV"/>
          </a:p>
        </p:txBody>
      </p:sp>
      <p:sp>
        <p:nvSpPr>
          <p:cNvPr id="7" name="Rectangle 6"/>
          <p:cNvSpPr>
            <a:spLocks noGrp="1" noChangeArrowheads="1"/>
          </p:cNvSpPr>
          <p:nvPr>
            <p:ph type="sldNum" sz="quarter" idx="12"/>
          </p:nvPr>
        </p:nvSpPr>
        <p:spPr>
          <a:ln/>
        </p:spPr>
        <p:txBody>
          <a:bodyPr/>
          <a:lstStyle>
            <a:lvl1pPr>
              <a:defRPr/>
            </a:lvl1pPr>
          </a:lstStyle>
          <a:p>
            <a:pPr>
              <a:defRPr/>
            </a:pPr>
            <a:fld id="{FD01AECF-059A-9C44-AC6E-DC5BB4A65EC7}" type="slidenum">
              <a:rPr lang="lv-LV"/>
              <a:pPr>
                <a:defRPr/>
              </a:pPr>
              <a:t>‹#›</a:t>
            </a:fld>
            <a:endParaRPr lang="lv-LV"/>
          </a:p>
        </p:txBody>
      </p:sp>
    </p:spTree>
    <p:extLst>
      <p:ext uri="{BB962C8B-B14F-4D97-AF65-F5344CB8AC3E}">
        <p14:creationId xmlns:p14="http://schemas.microsoft.com/office/powerpoint/2010/main" val="2551832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Picture 2">
    <p:spTree>
      <p:nvGrpSpPr>
        <p:cNvPr id="1" name=""/>
        <p:cNvGrpSpPr/>
        <p:nvPr/>
      </p:nvGrpSpPr>
      <p:grpSpPr>
        <a:xfrm>
          <a:off x="0" y="0"/>
          <a:ext cx="0" cy="0"/>
          <a:chOff x="0" y="0"/>
          <a:chExt cx="0" cy="0"/>
        </a:xfrm>
      </p:grpSpPr>
      <p:pic>
        <p:nvPicPr>
          <p:cNvPr id="11" name="Picture 3" descr="C:\Users\meow\Google Drive\BRIGHT\Pedejie darbi\ecobaltia\ppt\elements.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3" y="6195848"/>
            <a:ext cx="1057503" cy="66215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609603" y="361951"/>
            <a:ext cx="10997296" cy="4610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2" name="Title 1"/>
          <p:cNvSpPr>
            <a:spLocks noGrp="1"/>
          </p:cNvSpPr>
          <p:nvPr>
            <p:ph type="title"/>
          </p:nvPr>
        </p:nvSpPr>
        <p:spPr>
          <a:xfrm>
            <a:off x="609601" y="5106830"/>
            <a:ext cx="8830452" cy="1031164"/>
          </a:xfrm>
        </p:spPr>
        <p:txBody>
          <a:bodyPr/>
          <a:lstStyle>
            <a:lvl1pPr>
              <a:defRPr sz="2800">
                <a:latin typeface="+mj-lt"/>
              </a:defRPr>
            </a:lvl1pPr>
          </a:lstStyle>
          <a:p>
            <a:r>
              <a:rPr lang="en-US" dirty="0"/>
              <a:t>Click to edit Master title style</a:t>
            </a:r>
            <a:endParaRPr lang="lv-LV" dirty="0"/>
          </a:p>
        </p:txBody>
      </p:sp>
      <p:sp>
        <p:nvSpPr>
          <p:cNvPr id="5" name="Rectangle 4"/>
          <p:cNvSpPr>
            <a:spLocks noGrp="1" noChangeArrowheads="1"/>
          </p:cNvSpPr>
          <p:nvPr>
            <p:ph type="dt" sz="half" idx="10"/>
          </p:nvPr>
        </p:nvSpPr>
        <p:spPr>
          <a:ln/>
        </p:spPr>
        <p:txBody>
          <a:bodyPr/>
          <a:lstStyle>
            <a:lvl1pPr>
              <a:defRPr/>
            </a:lvl1pPr>
          </a:lstStyle>
          <a:p>
            <a:pPr>
              <a:defRPr/>
            </a:pPr>
            <a:endParaRPr lang="lv-LV"/>
          </a:p>
        </p:txBody>
      </p:sp>
      <p:sp>
        <p:nvSpPr>
          <p:cNvPr id="6" name="Rectangle 5"/>
          <p:cNvSpPr>
            <a:spLocks noGrp="1" noChangeArrowheads="1"/>
          </p:cNvSpPr>
          <p:nvPr>
            <p:ph type="ftr" sz="quarter" idx="11"/>
          </p:nvPr>
        </p:nvSpPr>
        <p:spPr>
          <a:ln/>
        </p:spPr>
        <p:txBody>
          <a:bodyPr/>
          <a:lstStyle>
            <a:lvl1pPr>
              <a:defRPr/>
            </a:lvl1pPr>
          </a:lstStyle>
          <a:p>
            <a:pPr>
              <a:defRPr/>
            </a:pPr>
            <a:endParaRPr lang="lv-LV"/>
          </a:p>
        </p:txBody>
      </p:sp>
      <p:sp>
        <p:nvSpPr>
          <p:cNvPr id="7" name="Rectangle 6"/>
          <p:cNvSpPr>
            <a:spLocks noGrp="1" noChangeArrowheads="1"/>
          </p:cNvSpPr>
          <p:nvPr>
            <p:ph type="sldNum" sz="quarter" idx="12"/>
          </p:nvPr>
        </p:nvSpPr>
        <p:spPr>
          <a:ln/>
        </p:spPr>
        <p:txBody>
          <a:bodyPr/>
          <a:lstStyle>
            <a:lvl1pPr>
              <a:defRPr/>
            </a:lvl1pPr>
          </a:lstStyle>
          <a:p>
            <a:pPr>
              <a:defRPr/>
            </a:pPr>
            <a:fld id="{FD01AECF-059A-9C44-AC6E-DC5BB4A65EC7}" type="slidenum">
              <a:rPr lang="lv-LV"/>
              <a:pPr>
                <a:defRPr/>
              </a:pPr>
              <a:t>‹#›</a:t>
            </a:fld>
            <a:endParaRPr lang="lv-LV"/>
          </a:p>
        </p:txBody>
      </p:sp>
      <p:pic>
        <p:nvPicPr>
          <p:cNvPr id="8" name="Picture 2">
            <a:extLst>
              <a:ext uri="{FF2B5EF4-FFF2-40B4-BE49-F238E27FC236}">
                <a16:creationId xmlns:a16="http://schemas.microsoft.com/office/drawing/2014/main" id="{5FD9A8AE-5D64-449D-945C-248C072D985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22002" y="5377263"/>
            <a:ext cx="1682327" cy="490298"/>
          </a:xfrm>
          <a:prstGeom prst="rect">
            <a:avLst/>
          </a:prstGeom>
        </p:spPr>
      </p:pic>
      <p:cxnSp>
        <p:nvCxnSpPr>
          <p:cNvPr id="9" name="Straight Connector 8">
            <a:extLst>
              <a:ext uri="{FF2B5EF4-FFF2-40B4-BE49-F238E27FC236}">
                <a16:creationId xmlns:a16="http://schemas.microsoft.com/office/drawing/2014/main" id="{3297F120-AA6F-4F74-9EBA-F1AFC35BB7D4}"/>
              </a:ext>
            </a:extLst>
          </p:cNvPr>
          <p:cNvCxnSpPr/>
          <p:nvPr userDrawn="1"/>
        </p:nvCxnSpPr>
        <p:spPr>
          <a:xfrm>
            <a:off x="9720404" y="5387743"/>
            <a:ext cx="0" cy="46933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791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Picture background 1">
    <p:spTree>
      <p:nvGrpSpPr>
        <p:cNvPr id="1" name=""/>
        <p:cNvGrpSpPr/>
        <p:nvPr/>
      </p:nvGrpSpPr>
      <p:grpSpPr>
        <a:xfrm>
          <a:off x="0" y="0"/>
          <a:ext cx="0" cy="0"/>
          <a:chOff x="0" y="0"/>
          <a:chExt cx="0" cy="0"/>
        </a:xfrm>
      </p:grpSpPr>
      <p:pic>
        <p:nvPicPr>
          <p:cNvPr id="2050" name="Picture 2" descr="C:\Users\meow\Google Drive\BRIGHT\Pedejie darbi\ecobaltia\EcoBaltia_blur.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 y="-313899"/>
            <a:ext cx="12228395" cy="74516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1" y="365247"/>
            <a:ext cx="8830452" cy="1031164"/>
          </a:xfrm>
        </p:spPr>
        <p:txBody>
          <a:bodyPr/>
          <a:lstStyle>
            <a:lvl1pPr>
              <a:defRPr sz="2800" b="1">
                <a:solidFill>
                  <a:schemeClr val="bg1"/>
                </a:solidFill>
                <a:latin typeface="+mj-lt"/>
              </a:defRPr>
            </a:lvl1pPr>
          </a:lstStyle>
          <a:p>
            <a:r>
              <a:rPr lang="en-US" dirty="0"/>
              <a:t>Click to edit Master title style</a:t>
            </a:r>
            <a:endParaRPr lang="lv-LV" dirty="0"/>
          </a:p>
        </p:txBody>
      </p:sp>
      <p:sp>
        <p:nvSpPr>
          <p:cNvPr id="3" name="Content Placeholder 2"/>
          <p:cNvSpPr>
            <a:spLocks noGrp="1"/>
          </p:cNvSpPr>
          <p:nvPr>
            <p:ph sz="half" idx="1"/>
          </p:nvPr>
        </p:nvSpPr>
        <p:spPr>
          <a:xfrm>
            <a:off x="609603" y="1501259"/>
            <a:ext cx="10997296" cy="462967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5" name="Rectangle 4"/>
          <p:cNvSpPr>
            <a:spLocks noGrp="1" noChangeArrowheads="1"/>
          </p:cNvSpPr>
          <p:nvPr>
            <p:ph type="dt" sz="half" idx="10"/>
          </p:nvPr>
        </p:nvSpPr>
        <p:spPr>
          <a:ln/>
        </p:spPr>
        <p:txBody>
          <a:bodyPr/>
          <a:lstStyle>
            <a:lvl1pPr>
              <a:defRPr>
                <a:solidFill>
                  <a:schemeClr val="bg1"/>
                </a:solidFill>
              </a:defRPr>
            </a:lvl1pPr>
          </a:lstStyle>
          <a:p>
            <a:pPr>
              <a:defRPr/>
            </a:pPr>
            <a:endParaRPr lang="lv-LV"/>
          </a:p>
        </p:txBody>
      </p:sp>
      <p:sp>
        <p:nvSpPr>
          <p:cNvPr id="6" name="Rectangle 5"/>
          <p:cNvSpPr>
            <a:spLocks noGrp="1" noChangeArrowheads="1"/>
          </p:cNvSpPr>
          <p:nvPr>
            <p:ph type="ftr" sz="quarter" idx="11"/>
          </p:nvPr>
        </p:nvSpPr>
        <p:spPr>
          <a:ln/>
        </p:spPr>
        <p:txBody>
          <a:bodyPr/>
          <a:lstStyle>
            <a:lvl1pPr>
              <a:defRPr>
                <a:solidFill>
                  <a:schemeClr val="bg1"/>
                </a:solidFill>
              </a:defRPr>
            </a:lvl1pPr>
          </a:lstStyle>
          <a:p>
            <a:pPr>
              <a:defRPr/>
            </a:pPr>
            <a:endParaRPr lang="lv-LV" dirty="0"/>
          </a:p>
        </p:txBody>
      </p:sp>
      <p:sp>
        <p:nvSpPr>
          <p:cNvPr id="7" name="Rectangle 6"/>
          <p:cNvSpPr>
            <a:spLocks noGrp="1" noChangeArrowheads="1"/>
          </p:cNvSpPr>
          <p:nvPr>
            <p:ph type="sldNum" sz="quarter" idx="12"/>
          </p:nvPr>
        </p:nvSpPr>
        <p:spPr>
          <a:ln/>
        </p:spPr>
        <p:txBody>
          <a:bodyPr/>
          <a:lstStyle>
            <a:lvl1pPr>
              <a:defRPr>
                <a:solidFill>
                  <a:schemeClr val="bg1"/>
                </a:solidFill>
              </a:defRPr>
            </a:lvl1pPr>
          </a:lstStyle>
          <a:p>
            <a:pPr>
              <a:defRPr/>
            </a:pPr>
            <a:fld id="{FD01AECF-059A-9C44-AC6E-DC5BB4A65EC7}" type="slidenum">
              <a:rPr lang="lv-LV" smtClean="0"/>
              <a:pPr>
                <a:defRPr/>
              </a:pPr>
              <a:t>‹#›</a:t>
            </a:fld>
            <a:endParaRPr lang="lv-LV" dirty="0"/>
          </a:p>
        </p:txBody>
      </p:sp>
      <p:sp>
        <p:nvSpPr>
          <p:cNvPr id="8" name="Taisnstūris 7"/>
          <p:cNvSpPr/>
          <p:nvPr userDrawn="1"/>
        </p:nvSpPr>
        <p:spPr>
          <a:xfrm>
            <a:off x="9876781" y="504973"/>
            <a:ext cx="2315220" cy="764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sz="2400"/>
          </a:p>
        </p:txBody>
      </p:sp>
      <p:pic>
        <p:nvPicPr>
          <p:cNvPr id="9" name="Picture 2">
            <a:extLst>
              <a:ext uri="{FF2B5EF4-FFF2-40B4-BE49-F238E27FC236}">
                <a16:creationId xmlns:a16="http://schemas.microsoft.com/office/drawing/2014/main" id="{5FD9A8AE-5D64-449D-945C-248C072D985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22002" y="635680"/>
            <a:ext cx="1682327" cy="490298"/>
          </a:xfrm>
          <a:prstGeom prst="rect">
            <a:avLst/>
          </a:prstGeom>
        </p:spPr>
      </p:pic>
    </p:spTree>
    <p:extLst>
      <p:ext uri="{BB962C8B-B14F-4D97-AF65-F5344CB8AC3E}">
        <p14:creationId xmlns:p14="http://schemas.microsoft.com/office/powerpoint/2010/main" val="508109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with Picture background 1">
    <p:spTree>
      <p:nvGrpSpPr>
        <p:cNvPr id="1" name=""/>
        <p:cNvGrpSpPr/>
        <p:nvPr/>
      </p:nvGrpSpPr>
      <p:grpSpPr>
        <a:xfrm>
          <a:off x="0" y="0"/>
          <a:ext cx="0" cy="0"/>
          <a:chOff x="0" y="0"/>
          <a:chExt cx="0" cy="0"/>
        </a:xfrm>
      </p:grpSpPr>
      <p:pic>
        <p:nvPicPr>
          <p:cNvPr id="3074" name="Picture 2" descr="C:\Users\meow\Google Drive\BRIGHT\Pedejie darbi\ecobaltia\EcoBaltia_gradient_blur.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3994" y="-423081"/>
            <a:ext cx="12205999" cy="74380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1" y="365247"/>
            <a:ext cx="8830452" cy="1031164"/>
          </a:xfrm>
        </p:spPr>
        <p:txBody>
          <a:bodyPr/>
          <a:lstStyle>
            <a:lvl1pPr>
              <a:defRPr sz="2800" b="1">
                <a:solidFill>
                  <a:schemeClr val="bg1"/>
                </a:solidFill>
                <a:latin typeface="+mj-lt"/>
              </a:defRPr>
            </a:lvl1pPr>
          </a:lstStyle>
          <a:p>
            <a:r>
              <a:rPr lang="en-US" dirty="0"/>
              <a:t>Click to edit Master title style</a:t>
            </a:r>
            <a:endParaRPr lang="lv-LV" dirty="0"/>
          </a:p>
        </p:txBody>
      </p:sp>
      <p:sp>
        <p:nvSpPr>
          <p:cNvPr id="3" name="Content Placeholder 2"/>
          <p:cNvSpPr>
            <a:spLocks noGrp="1"/>
          </p:cNvSpPr>
          <p:nvPr>
            <p:ph sz="half" idx="1"/>
          </p:nvPr>
        </p:nvSpPr>
        <p:spPr>
          <a:xfrm>
            <a:off x="609603" y="1501259"/>
            <a:ext cx="10997296" cy="462967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5" name="Rectangle 4"/>
          <p:cNvSpPr>
            <a:spLocks noGrp="1" noChangeArrowheads="1"/>
          </p:cNvSpPr>
          <p:nvPr>
            <p:ph type="dt" sz="half" idx="10"/>
          </p:nvPr>
        </p:nvSpPr>
        <p:spPr>
          <a:ln/>
        </p:spPr>
        <p:txBody>
          <a:bodyPr/>
          <a:lstStyle>
            <a:lvl1pPr>
              <a:defRPr>
                <a:solidFill>
                  <a:schemeClr val="bg1"/>
                </a:solidFill>
              </a:defRPr>
            </a:lvl1pPr>
          </a:lstStyle>
          <a:p>
            <a:pPr>
              <a:defRPr/>
            </a:pPr>
            <a:endParaRPr lang="lv-LV"/>
          </a:p>
        </p:txBody>
      </p:sp>
      <p:sp>
        <p:nvSpPr>
          <p:cNvPr id="6" name="Rectangle 5"/>
          <p:cNvSpPr>
            <a:spLocks noGrp="1" noChangeArrowheads="1"/>
          </p:cNvSpPr>
          <p:nvPr>
            <p:ph type="ftr" sz="quarter" idx="11"/>
          </p:nvPr>
        </p:nvSpPr>
        <p:spPr>
          <a:ln/>
        </p:spPr>
        <p:txBody>
          <a:bodyPr/>
          <a:lstStyle>
            <a:lvl1pPr>
              <a:defRPr>
                <a:solidFill>
                  <a:schemeClr val="bg1"/>
                </a:solidFill>
              </a:defRPr>
            </a:lvl1pPr>
          </a:lstStyle>
          <a:p>
            <a:pPr>
              <a:defRPr/>
            </a:pPr>
            <a:endParaRPr lang="lv-LV" dirty="0"/>
          </a:p>
        </p:txBody>
      </p:sp>
      <p:sp>
        <p:nvSpPr>
          <p:cNvPr id="7" name="Rectangle 6"/>
          <p:cNvSpPr>
            <a:spLocks noGrp="1" noChangeArrowheads="1"/>
          </p:cNvSpPr>
          <p:nvPr>
            <p:ph type="sldNum" sz="quarter" idx="12"/>
          </p:nvPr>
        </p:nvSpPr>
        <p:spPr>
          <a:ln/>
        </p:spPr>
        <p:txBody>
          <a:bodyPr/>
          <a:lstStyle>
            <a:lvl1pPr>
              <a:defRPr>
                <a:solidFill>
                  <a:schemeClr val="bg1"/>
                </a:solidFill>
              </a:defRPr>
            </a:lvl1pPr>
          </a:lstStyle>
          <a:p>
            <a:pPr>
              <a:defRPr/>
            </a:pPr>
            <a:fld id="{FD01AECF-059A-9C44-AC6E-DC5BB4A65EC7}" type="slidenum">
              <a:rPr lang="lv-LV" smtClean="0"/>
              <a:pPr>
                <a:defRPr/>
              </a:pPr>
              <a:t>‹#›</a:t>
            </a:fld>
            <a:endParaRPr lang="lv-LV" dirty="0"/>
          </a:p>
        </p:txBody>
      </p:sp>
      <p:sp>
        <p:nvSpPr>
          <p:cNvPr id="8" name="Taisnstūris 7"/>
          <p:cNvSpPr/>
          <p:nvPr userDrawn="1"/>
        </p:nvSpPr>
        <p:spPr>
          <a:xfrm>
            <a:off x="9876781" y="504973"/>
            <a:ext cx="2315220" cy="764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sz="2400"/>
          </a:p>
        </p:txBody>
      </p:sp>
      <p:pic>
        <p:nvPicPr>
          <p:cNvPr id="9" name="Picture 2">
            <a:extLst>
              <a:ext uri="{FF2B5EF4-FFF2-40B4-BE49-F238E27FC236}">
                <a16:creationId xmlns:a16="http://schemas.microsoft.com/office/drawing/2014/main" id="{5FD9A8AE-5D64-449D-945C-248C072D985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22002" y="635680"/>
            <a:ext cx="1682327" cy="490298"/>
          </a:xfrm>
          <a:prstGeom prst="rect">
            <a:avLst/>
          </a:prstGeom>
        </p:spPr>
      </p:pic>
    </p:spTree>
    <p:extLst>
      <p:ext uri="{BB962C8B-B14F-4D97-AF65-F5344CB8AC3E}">
        <p14:creationId xmlns:p14="http://schemas.microsoft.com/office/powerpoint/2010/main" val="1140067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ntent with Picture background 1">
    <p:spTree>
      <p:nvGrpSpPr>
        <p:cNvPr id="1" name=""/>
        <p:cNvGrpSpPr/>
        <p:nvPr/>
      </p:nvGrpSpPr>
      <p:grpSpPr>
        <a:xfrm>
          <a:off x="0" y="0"/>
          <a:ext cx="0" cy="0"/>
          <a:chOff x="0" y="0"/>
          <a:chExt cx="0" cy="0"/>
        </a:xfrm>
      </p:grpSpPr>
      <p:pic>
        <p:nvPicPr>
          <p:cNvPr id="10" name="Picture 2" descr="C:\Users\meow\Google Drive\BRIGHT\Pedejie darbi\ecobaltia\EcoBaltia_dark.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 y="-382896"/>
            <a:ext cx="12252034" cy="74660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1" y="365247"/>
            <a:ext cx="8830452" cy="1031164"/>
          </a:xfrm>
        </p:spPr>
        <p:txBody>
          <a:bodyPr/>
          <a:lstStyle>
            <a:lvl1pPr>
              <a:defRPr sz="2800" b="1">
                <a:solidFill>
                  <a:schemeClr val="bg1"/>
                </a:solidFill>
                <a:latin typeface="+mj-lt"/>
              </a:defRPr>
            </a:lvl1pPr>
          </a:lstStyle>
          <a:p>
            <a:r>
              <a:rPr lang="en-US" dirty="0"/>
              <a:t>Click to edit Master title style</a:t>
            </a:r>
            <a:endParaRPr lang="lv-LV" dirty="0"/>
          </a:p>
        </p:txBody>
      </p:sp>
      <p:sp>
        <p:nvSpPr>
          <p:cNvPr id="3" name="Content Placeholder 2"/>
          <p:cNvSpPr>
            <a:spLocks noGrp="1"/>
          </p:cNvSpPr>
          <p:nvPr>
            <p:ph sz="half" idx="1"/>
          </p:nvPr>
        </p:nvSpPr>
        <p:spPr>
          <a:xfrm>
            <a:off x="609603" y="1501259"/>
            <a:ext cx="10997296" cy="462967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5" name="Rectangle 4"/>
          <p:cNvSpPr>
            <a:spLocks noGrp="1" noChangeArrowheads="1"/>
          </p:cNvSpPr>
          <p:nvPr>
            <p:ph type="dt" sz="half" idx="10"/>
          </p:nvPr>
        </p:nvSpPr>
        <p:spPr>
          <a:ln/>
        </p:spPr>
        <p:txBody>
          <a:bodyPr/>
          <a:lstStyle>
            <a:lvl1pPr>
              <a:defRPr>
                <a:solidFill>
                  <a:schemeClr val="bg1"/>
                </a:solidFill>
              </a:defRPr>
            </a:lvl1pPr>
          </a:lstStyle>
          <a:p>
            <a:pPr>
              <a:defRPr/>
            </a:pPr>
            <a:endParaRPr lang="lv-LV"/>
          </a:p>
        </p:txBody>
      </p:sp>
      <p:sp>
        <p:nvSpPr>
          <p:cNvPr id="6" name="Rectangle 5"/>
          <p:cNvSpPr>
            <a:spLocks noGrp="1" noChangeArrowheads="1"/>
          </p:cNvSpPr>
          <p:nvPr>
            <p:ph type="ftr" sz="quarter" idx="11"/>
          </p:nvPr>
        </p:nvSpPr>
        <p:spPr>
          <a:ln/>
        </p:spPr>
        <p:txBody>
          <a:bodyPr/>
          <a:lstStyle>
            <a:lvl1pPr>
              <a:defRPr>
                <a:solidFill>
                  <a:schemeClr val="bg1"/>
                </a:solidFill>
              </a:defRPr>
            </a:lvl1pPr>
          </a:lstStyle>
          <a:p>
            <a:pPr>
              <a:defRPr/>
            </a:pPr>
            <a:endParaRPr lang="lv-LV" dirty="0"/>
          </a:p>
        </p:txBody>
      </p:sp>
      <p:sp>
        <p:nvSpPr>
          <p:cNvPr id="7" name="Rectangle 6"/>
          <p:cNvSpPr>
            <a:spLocks noGrp="1" noChangeArrowheads="1"/>
          </p:cNvSpPr>
          <p:nvPr>
            <p:ph type="sldNum" sz="quarter" idx="12"/>
          </p:nvPr>
        </p:nvSpPr>
        <p:spPr>
          <a:ln/>
        </p:spPr>
        <p:txBody>
          <a:bodyPr/>
          <a:lstStyle>
            <a:lvl1pPr>
              <a:defRPr>
                <a:solidFill>
                  <a:schemeClr val="bg1"/>
                </a:solidFill>
              </a:defRPr>
            </a:lvl1pPr>
          </a:lstStyle>
          <a:p>
            <a:pPr>
              <a:defRPr/>
            </a:pPr>
            <a:fld id="{FD01AECF-059A-9C44-AC6E-DC5BB4A65EC7}" type="slidenum">
              <a:rPr lang="lv-LV" smtClean="0"/>
              <a:pPr>
                <a:defRPr/>
              </a:pPr>
              <a:t>‹#›</a:t>
            </a:fld>
            <a:endParaRPr lang="lv-LV" dirty="0"/>
          </a:p>
        </p:txBody>
      </p:sp>
      <p:pic>
        <p:nvPicPr>
          <p:cNvPr id="11" name="Picture 2" descr="C:\Users\meow\Google Drive\BRIGHT\Pedejie darbi\ecobaltia\EcoBaltia_logo_white.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845016" y="604297"/>
            <a:ext cx="1858841" cy="54069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8">
            <a:extLst>
              <a:ext uri="{FF2B5EF4-FFF2-40B4-BE49-F238E27FC236}">
                <a16:creationId xmlns:a16="http://schemas.microsoft.com/office/drawing/2014/main" id="{3297F120-AA6F-4F74-9EBA-F1AFC35BB7D4}"/>
              </a:ext>
            </a:extLst>
          </p:cNvPr>
          <p:cNvCxnSpPr/>
          <p:nvPr userDrawn="1"/>
        </p:nvCxnSpPr>
        <p:spPr>
          <a:xfrm>
            <a:off x="9720404" y="646160"/>
            <a:ext cx="0" cy="4693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779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3" descr="C:\Users\meow\Google Drive\BRIGHT\Pedejie darbi\ecobaltia\ppt\elements.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3" y="6195848"/>
            <a:ext cx="1057503" cy="6621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2" y="365248"/>
            <a:ext cx="8830450" cy="1031165"/>
          </a:xfrm>
        </p:spPr>
        <p:txBody>
          <a:bodyPr/>
          <a:lstStyle>
            <a:lvl1pPr>
              <a:defRPr b="1" i="0" baseline="0">
                <a:latin typeface="+mj-lt"/>
              </a:defRPr>
            </a:lvl1pPr>
          </a:lstStyle>
          <a:p>
            <a:r>
              <a:rPr lang="en-US" dirty="0"/>
              <a:t>Click to edit Master title style</a:t>
            </a:r>
            <a:endParaRPr lang="lv-LV" dirty="0"/>
          </a:p>
        </p:txBody>
      </p:sp>
      <p:sp>
        <p:nvSpPr>
          <p:cNvPr id="3" name="Text Placeholder 2"/>
          <p:cNvSpPr>
            <a:spLocks noGrp="1"/>
          </p:cNvSpPr>
          <p:nvPr>
            <p:ph type="body" idx="1"/>
          </p:nvPr>
        </p:nvSpPr>
        <p:spPr>
          <a:xfrm>
            <a:off x="609607" y="1535113"/>
            <a:ext cx="5188427" cy="639762"/>
          </a:xfrm>
        </p:spPr>
        <p:txBody>
          <a:bodyPr anchor="b">
            <a:normAutofit/>
          </a:bodyPr>
          <a:lstStyle>
            <a:lvl1pPr marL="0" indent="0">
              <a:lnSpc>
                <a:spcPct val="100000"/>
              </a:lnSpc>
              <a:buNone/>
              <a:defRPr sz="2000" b="1"/>
            </a:lvl1pPr>
            <a:lvl2pPr marL="457235" indent="0">
              <a:buNone/>
              <a:defRPr sz="2000" b="1"/>
            </a:lvl2pPr>
            <a:lvl3pPr marL="914469" indent="0">
              <a:buNone/>
              <a:defRPr sz="1800" b="1"/>
            </a:lvl3pPr>
            <a:lvl4pPr marL="1371702" indent="0">
              <a:buNone/>
              <a:defRPr sz="1600" b="1"/>
            </a:lvl4pPr>
            <a:lvl5pPr marL="1828938" indent="0">
              <a:buNone/>
              <a:defRPr sz="1600" b="1"/>
            </a:lvl5pPr>
            <a:lvl6pPr marL="2286171" indent="0">
              <a:buNone/>
              <a:defRPr sz="1600" b="1"/>
            </a:lvl6pPr>
            <a:lvl7pPr marL="2743405" indent="0">
              <a:buNone/>
              <a:defRPr sz="1600" b="1"/>
            </a:lvl7pPr>
            <a:lvl8pPr marL="3200640" indent="0">
              <a:buNone/>
              <a:defRPr sz="1600" b="1"/>
            </a:lvl8pPr>
            <a:lvl9pPr marL="365787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7" y="2174875"/>
            <a:ext cx="518842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5" name="Text Placeholder 4"/>
          <p:cNvSpPr>
            <a:spLocks noGrp="1"/>
          </p:cNvSpPr>
          <p:nvPr>
            <p:ph type="body" sz="quarter" idx="3"/>
          </p:nvPr>
        </p:nvSpPr>
        <p:spPr>
          <a:xfrm>
            <a:off x="6325120" y="1535113"/>
            <a:ext cx="5257282" cy="639762"/>
          </a:xfrm>
        </p:spPr>
        <p:txBody>
          <a:bodyPr anchor="b">
            <a:normAutofit/>
          </a:bodyPr>
          <a:lstStyle>
            <a:lvl1pPr marL="0" indent="0">
              <a:lnSpc>
                <a:spcPct val="100000"/>
              </a:lnSpc>
              <a:buNone/>
              <a:defRPr sz="2000" b="1"/>
            </a:lvl1pPr>
            <a:lvl2pPr marL="457235" indent="0">
              <a:buNone/>
              <a:defRPr sz="2000" b="1"/>
            </a:lvl2pPr>
            <a:lvl3pPr marL="914469" indent="0">
              <a:buNone/>
              <a:defRPr sz="1800" b="1"/>
            </a:lvl3pPr>
            <a:lvl4pPr marL="1371702" indent="0">
              <a:buNone/>
              <a:defRPr sz="1600" b="1"/>
            </a:lvl4pPr>
            <a:lvl5pPr marL="1828938" indent="0">
              <a:buNone/>
              <a:defRPr sz="1600" b="1"/>
            </a:lvl5pPr>
            <a:lvl6pPr marL="2286171" indent="0">
              <a:buNone/>
              <a:defRPr sz="1600" b="1"/>
            </a:lvl6pPr>
            <a:lvl7pPr marL="2743405" indent="0">
              <a:buNone/>
              <a:defRPr sz="1600" b="1"/>
            </a:lvl7pPr>
            <a:lvl8pPr marL="3200640" indent="0">
              <a:buNone/>
              <a:defRPr sz="1600" b="1"/>
            </a:lvl8pPr>
            <a:lvl9pPr marL="365787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25120" y="2174875"/>
            <a:ext cx="525728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7" name="Rectangle 4"/>
          <p:cNvSpPr>
            <a:spLocks noGrp="1" noChangeArrowheads="1"/>
          </p:cNvSpPr>
          <p:nvPr>
            <p:ph type="dt" sz="half" idx="10"/>
          </p:nvPr>
        </p:nvSpPr>
        <p:spPr>
          <a:ln/>
        </p:spPr>
        <p:txBody>
          <a:bodyPr/>
          <a:lstStyle>
            <a:lvl1pPr>
              <a:defRPr/>
            </a:lvl1pPr>
          </a:lstStyle>
          <a:p>
            <a:pPr>
              <a:defRPr/>
            </a:pPr>
            <a:endParaRPr lang="lv-LV"/>
          </a:p>
        </p:txBody>
      </p:sp>
      <p:sp>
        <p:nvSpPr>
          <p:cNvPr id="8" name="Rectangle 5"/>
          <p:cNvSpPr>
            <a:spLocks noGrp="1" noChangeArrowheads="1"/>
          </p:cNvSpPr>
          <p:nvPr>
            <p:ph type="ftr" sz="quarter" idx="11"/>
          </p:nvPr>
        </p:nvSpPr>
        <p:spPr>
          <a:ln/>
        </p:spPr>
        <p:txBody>
          <a:bodyPr/>
          <a:lstStyle>
            <a:lvl1pPr>
              <a:defRPr/>
            </a:lvl1pPr>
          </a:lstStyle>
          <a:p>
            <a:pPr>
              <a:defRPr/>
            </a:pPr>
            <a:endParaRPr lang="lv-LV"/>
          </a:p>
        </p:txBody>
      </p:sp>
      <p:sp>
        <p:nvSpPr>
          <p:cNvPr id="9" name="Rectangle 6"/>
          <p:cNvSpPr>
            <a:spLocks noGrp="1" noChangeArrowheads="1"/>
          </p:cNvSpPr>
          <p:nvPr>
            <p:ph type="sldNum" sz="quarter" idx="12"/>
          </p:nvPr>
        </p:nvSpPr>
        <p:spPr>
          <a:ln/>
        </p:spPr>
        <p:txBody>
          <a:bodyPr/>
          <a:lstStyle>
            <a:lvl1pPr>
              <a:defRPr/>
            </a:lvl1pPr>
          </a:lstStyle>
          <a:p>
            <a:pPr>
              <a:defRPr/>
            </a:pPr>
            <a:fld id="{BE9B8710-43BA-364D-B3DB-3981952E307B}" type="slidenum">
              <a:rPr lang="lv-LV"/>
              <a:pPr>
                <a:defRPr/>
              </a:pPr>
              <a:t>‹#›</a:t>
            </a:fld>
            <a:endParaRPr lang="lv-LV"/>
          </a:p>
        </p:txBody>
      </p:sp>
    </p:spTree>
    <p:extLst>
      <p:ext uri="{BB962C8B-B14F-4D97-AF65-F5344CB8AC3E}">
        <p14:creationId xmlns:p14="http://schemas.microsoft.com/office/powerpoint/2010/main" val="35176085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3" descr="C:\Users\meow\Google Drive\BRIGHT\Pedejie darbi\ecobaltia\ppt\elements.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3" y="6195848"/>
            <a:ext cx="1057503" cy="6621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lvl1pPr>
              <a:defRPr b="1" i="0" baseline="0">
                <a:latin typeface="+mj-lt"/>
              </a:defRPr>
            </a:lvl1pPr>
          </a:lstStyle>
          <a:p>
            <a:r>
              <a:rPr lang="en-US" dirty="0"/>
              <a:t>Click to edit Master title style</a:t>
            </a:r>
            <a:endParaRPr lang="lv-LV" dirty="0"/>
          </a:p>
        </p:txBody>
      </p:sp>
      <p:sp>
        <p:nvSpPr>
          <p:cNvPr id="3" name="Rectangle 4"/>
          <p:cNvSpPr>
            <a:spLocks noGrp="1" noChangeArrowheads="1"/>
          </p:cNvSpPr>
          <p:nvPr>
            <p:ph type="dt" sz="half" idx="10"/>
          </p:nvPr>
        </p:nvSpPr>
        <p:spPr>
          <a:ln/>
        </p:spPr>
        <p:txBody>
          <a:bodyPr/>
          <a:lstStyle>
            <a:lvl1pPr>
              <a:defRPr/>
            </a:lvl1pPr>
          </a:lstStyle>
          <a:p>
            <a:pPr>
              <a:defRPr/>
            </a:pPr>
            <a:endParaRPr lang="lv-LV"/>
          </a:p>
        </p:txBody>
      </p:sp>
      <p:sp>
        <p:nvSpPr>
          <p:cNvPr id="4" name="Rectangle 5"/>
          <p:cNvSpPr>
            <a:spLocks noGrp="1" noChangeArrowheads="1"/>
          </p:cNvSpPr>
          <p:nvPr>
            <p:ph type="ftr" sz="quarter" idx="11"/>
          </p:nvPr>
        </p:nvSpPr>
        <p:spPr>
          <a:ln/>
        </p:spPr>
        <p:txBody>
          <a:bodyPr/>
          <a:lstStyle>
            <a:lvl1pPr>
              <a:defRPr/>
            </a:lvl1pPr>
          </a:lstStyle>
          <a:p>
            <a:pPr>
              <a:defRPr/>
            </a:pPr>
            <a:endParaRPr lang="lv-LV"/>
          </a:p>
        </p:txBody>
      </p:sp>
      <p:sp>
        <p:nvSpPr>
          <p:cNvPr id="5" name="Rectangle 6"/>
          <p:cNvSpPr>
            <a:spLocks noGrp="1" noChangeArrowheads="1"/>
          </p:cNvSpPr>
          <p:nvPr>
            <p:ph type="sldNum" sz="quarter" idx="12"/>
          </p:nvPr>
        </p:nvSpPr>
        <p:spPr>
          <a:ln/>
        </p:spPr>
        <p:txBody>
          <a:bodyPr/>
          <a:lstStyle>
            <a:lvl1pPr>
              <a:defRPr/>
            </a:lvl1pPr>
          </a:lstStyle>
          <a:p>
            <a:pPr>
              <a:defRPr/>
            </a:pPr>
            <a:fld id="{C3F1D37E-0C14-2C45-91D2-B8ED8575145E}" type="slidenum">
              <a:rPr lang="lv-LV"/>
              <a:pPr>
                <a:defRPr/>
              </a:pPr>
              <a:t>‹#›</a:t>
            </a:fld>
            <a:endParaRPr lang="lv-LV"/>
          </a:p>
        </p:txBody>
      </p:sp>
    </p:spTree>
    <p:extLst>
      <p:ext uri="{BB962C8B-B14F-4D97-AF65-F5344CB8AC3E}">
        <p14:creationId xmlns:p14="http://schemas.microsoft.com/office/powerpoint/2010/main" val="2474508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8" name="Picture 3" descr="C:\Users\meow\Google Drive\BRIGHT\Pedejie darbi\ecobaltia\ppt\elements.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3" y="6195848"/>
            <a:ext cx="1057503" cy="66215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p:cNvSpPr>
            <a:spLocks noGrp="1" noChangeArrowheads="1"/>
          </p:cNvSpPr>
          <p:nvPr>
            <p:ph type="dt" sz="half" idx="10"/>
          </p:nvPr>
        </p:nvSpPr>
        <p:spPr/>
        <p:txBody>
          <a:bodyPr/>
          <a:lstStyle>
            <a:lvl1pPr>
              <a:defRPr/>
            </a:lvl1pPr>
          </a:lstStyle>
          <a:p>
            <a:pPr>
              <a:defRPr/>
            </a:pPr>
            <a:endParaRPr lang="lv-LV"/>
          </a:p>
        </p:txBody>
      </p:sp>
      <p:sp>
        <p:nvSpPr>
          <p:cNvPr id="3" name="Rectangle 5"/>
          <p:cNvSpPr>
            <a:spLocks noGrp="1" noChangeArrowheads="1"/>
          </p:cNvSpPr>
          <p:nvPr>
            <p:ph type="ftr" sz="quarter" idx="11"/>
          </p:nvPr>
        </p:nvSpPr>
        <p:spPr/>
        <p:txBody>
          <a:bodyPr/>
          <a:lstStyle>
            <a:lvl1pPr>
              <a:defRPr/>
            </a:lvl1pPr>
          </a:lstStyle>
          <a:p>
            <a:pPr>
              <a:defRPr/>
            </a:pPr>
            <a:endParaRPr lang="lv-LV"/>
          </a:p>
        </p:txBody>
      </p:sp>
      <p:sp>
        <p:nvSpPr>
          <p:cNvPr id="5" name="Rectangle 6"/>
          <p:cNvSpPr>
            <a:spLocks noGrp="1" noChangeArrowheads="1"/>
          </p:cNvSpPr>
          <p:nvPr>
            <p:ph type="sldNum" sz="quarter" idx="12"/>
          </p:nvPr>
        </p:nvSpPr>
        <p:spPr>
          <a:xfrm>
            <a:off x="8737600" y="6252405"/>
            <a:ext cx="2844800" cy="457200"/>
          </a:xfrm>
          <a:ln/>
        </p:spPr>
        <p:txBody>
          <a:bodyPr/>
          <a:lstStyle>
            <a:lvl1pPr>
              <a:defRPr/>
            </a:lvl1pPr>
          </a:lstStyle>
          <a:p>
            <a:pPr>
              <a:defRPr/>
            </a:pPr>
            <a:fld id="{C3F1D37E-0C14-2C45-91D2-B8ED8575145E}" type="slidenum">
              <a:rPr lang="lv-LV"/>
              <a:pPr>
                <a:defRPr/>
              </a:pPr>
              <a:t>‹#›</a:t>
            </a:fld>
            <a:endParaRPr lang="lv-LV"/>
          </a:p>
        </p:txBody>
      </p:sp>
    </p:spTree>
    <p:extLst>
      <p:ext uri="{BB962C8B-B14F-4D97-AF65-F5344CB8AC3E}">
        <p14:creationId xmlns:p14="http://schemas.microsoft.com/office/powerpoint/2010/main" val="4259342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3" descr="C:\Users\meow\Google Drive\BRIGHT\Pedejie darbi\ecobaltia\ppt\elements.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3" y="6195848"/>
            <a:ext cx="1057503" cy="6621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1" y="273050"/>
            <a:ext cx="4011084" cy="1162050"/>
          </a:xfrm>
        </p:spPr>
        <p:txBody>
          <a:bodyPr/>
          <a:lstStyle>
            <a:lvl1pPr algn="l">
              <a:defRPr sz="2000" b="1">
                <a:latin typeface="+mj-lt"/>
              </a:defRPr>
            </a:lvl1pPr>
          </a:lstStyle>
          <a:p>
            <a:r>
              <a:rPr lang="en-US" dirty="0"/>
              <a:t>Click to edit Master title style</a:t>
            </a:r>
            <a:endParaRPr lang="lv-LV" dirty="0"/>
          </a:p>
        </p:txBody>
      </p:sp>
      <p:sp>
        <p:nvSpPr>
          <p:cNvPr id="3" name="Content Placeholder 2"/>
          <p:cNvSpPr>
            <a:spLocks noGrp="1"/>
          </p:cNvSpPr>
          <p:nvPr>
            <p:ph idx="1"/>
          </p:nvPr>
        </p:nvSpPr>
        <p:spPr>
          <a:xfrm>
            <a:off x="4766734" y="273070"/>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235" indent="0">
              <a:buNone/>
              <a:defRPr sz="1200"/>
            </a:lvl2pPr>
            <a:lvl3pPr marL="914469" indent="0">
              <a:buNone/>
              <a:defRPr sz="1000"/>
            </a:lvl3pPr>
            <a:lvl4pPr marL="1371702" indent="0">
              <a:buNone/>
              <a:defRPr sz="900"/>
            </a:lvl4pPr>
            <a:lvl5pPr marL="1828938" indent="0">
              <a:buNone/>
              <a:defRPr sz="900"/>
            </a:lvl5pPr>
            <a:lvl6pPr marL="2286171" indent="0">
              <a:buNone/>
              <a:defRPr sz="900"/>
            </a:lvl6pPr>
            <a:lvl7pPr marL="2743405" indent="0">
              <a:buNone/>
              <a:defRPr sz="900"/>
            </a:lvl7pPr>
            <a:lvl8pPr marL="3200640" indent="0">
              <a:buNone/>
              <a:defRPr sz="900"/>
            </a:lvl8pPr>
            <a:lvl9pPr marL="365787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lv-LV"/>
          </a:p>
        </p:txBody>
      </p:sp>
      <p:sp>
        <p:nvSpPr>
          <p:cNvPr id="6" name="Rectangle 5"/>
          <p:cNvSpPr>
            <a:spLocks noGrp="1" noChangeArrowheads="1"/>
          </p:cNvSpPr>
          <p:nvPr>
            <p:ph type="ftr" sz="quarter" idx="11"/>
          </p:nvPr>
        </p:nvSpPr>
        <p:spPr>
          <a:ln/>
        </p:spPr>
        <p:txBody>
          <a:bodyPr/>
          <a:lstStyle>
            <a:lvl1pPr>
              <a:defRPr/>
            </a:lvl1pPr>
          </a:lstStyle>
          <a:p>
            <a:pPr>
              <a:defRPr/>
            </a:pPr>
            <a:endParaRPr lang="lv-LV"/>
          </a:p>
        </p:txBody>
      </p:sp>
      <p:sp>
        <p:nvSpPr>
          <p:cNvPr id="7" name="Rectangle 6"/>
          <p:cNvSpPr>
            <a:spLocks noGrp="1" noChangeArrowheads="1"/>
          </p:cNvSpPr>
          <p:nvPr>
            <p:ph type="sldNum" sz="quarter" idx="12"/>
          </p:nvPr>
        </p:nvSpPr>
        <p:spPr>
          <a:ln/>
        </p:spPr>
        <p:txBody>
          <a:bodyPr/>
          <a:lstStyle>
            <a:lvl1pPr>
              <a:defRPr/>
            </a:lvl1pPr>
          </a:lstStyle>
          <a:p>
            <a:pPr>
              <a:defRPr/>
            </a:pPr>
            <a:fld id="{EA6B11E9-3F38-CA40-8471-6F2B05C085F7}" type="slidenum">
              <a:rPr lang="lv-LV"/>
              <a:pPr>
                <a:defRPr/>
              </a:pPr>
              <a:t>‹#›</a:t>
            </a:fld>
            <a:endParaRPr lang="lv-LV"/>
          </a:p>
        </p:txBody>
      </p:sp>
    </p:spTree>
    <p:extLst>
      <p:ext uri="{BB962C8B-B14F-4D97-AF65-F5344CB8AC3E}">
        <p14:creationId xmlns:p14="http://schemas.microsoft.com/office/powerpoint/2010/main" val="2204581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lv-LV"/>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35" indent="0">
              <a:buNone/>
              <a:defRPr sz="2800"/>
            </a:lvl2pPr>
            <a:lvl3pPr marL="914469" indent="0">
              <a:buNone/>
              <a:defRPr sz="2400"/>
            </a:lvl3pPr>
            <a:lvl4pPr marL="1371702" indent="0">
              <a:buNone/>
              <a:defRPr sz="2000"/>
            </a:lvl4pPr>
            <a:lvl5pPr marL="1828938" indent="0">
              <a:buNone/>
              <a:defRPr sz="2000"/>
            </a:lvl5pPr>
            <a:lvl6pPr marL="2286171" indent="0">
              <a:buNone/>
              <a:defRPr sz="2000"/>
            </a:lvl6pPr>
            <a:lvl7pPr marL="2743405" indent="0">
              <a:buNone/>
              <a:defRPr sz="2000"/>
            </a:lvl7pPr>
            <a:lvl8pPr marL="3200640" indent="0">
              <a:buNone/>
              <a:defRPr sz="2000"/>
            </a:lvl8pPr>
            <a:lvl9pPr marL="3657873" indent="0">
              <a:buNone/>
              <a:defRPr sz="2000"/>
            </a:lvl9pPr>
          </a:lstStyle>
          <a:p>
            <a:pPr lvl="0"/>
            <a:endParaRPr lang="lv-LV"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35" indent="0">
              <a:buNone/>
              <a:defRPr sz="1200"/>
            </a:lvl2pPr>
            <a:lvl3pPr marL="914469" indent="0">
              <a:buNone/>
              <a:defRPr sz="1000"/>
            </a:lvl3pPr>
            <a:lvl4pPr marL="1371702" indent="0">
              <a:buNone/>
              <a:defRPr sz="900"/>
            </a:lvl4pPr>
            <a:lvl5pPr marL="1828938" indent="0">
              <a:buNone/>
              <a:defRPr sz="900"/>
            </a:lvl5pPr>
            <a:lvl6pPr marL="2286171" indent="0">
              <a:buNone/>
              <a:defRPr sz="900"/>
            </a:lvl6pPr>
            <a:lvl7pPr marL="2743405" indent="0">
              <a:buNone/>
              <a:defRPr sz="900"/>
            </a:lvl7pPr>
            <a:lvl8pPr marL="3200640" indent="0">
              <a:buNone/>
              <a:defRPr sz="900"/>
            </a:lvl8pPr>
            <a:lvl9pPr marL="365787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lv-LV"/>
          </a:p>
        </p:txBody>
      </p:sp>
      <p:sp>
        <p:nvSpPr>
          <p:cNvPr id="6" name="Rectangle 5"/>
          <p:cNvSpPr>
            <a:spLocks noGrp="1" noChangeArrowheads="1"/>
          </p:cNvSpPr>
          <p:nvPr>
            <p:ph type="ftr" sz="quarter" idx="11"/>
          </p:nvPr>
        </p:nvSpPr>
        <p:spPr>
          <a:ln/>
        </p:spPr>
        <p:txBody>
          <a:bodyPr/>
          <a:lstStyle>
            <a:lvl1pPr>
              <a:defRPr/>
            </a:lvl1pPr>
          </a:lstStyle>
          <a:p>
            <a:pPr>
              <a:defRPr/>
            </a:pPr>
            <a:endParaRPr lang="lv-LV"/>
          </a:p>
        </p:txBody>
      </p:sp>
      <p:sp>
        <p:nvSpPr>
          <p:cNvPr id="7" name="Rectangle 6"/>
          <p:cNvSpPr>
            <a:spLocks noGrp="1" noChangeArrowheads="1"/>
          </p:cNvSpPr>
          <p:nvPr>
            <p:ph type="sldNum" sz="quarter" idx="12"/>
          </p:nvPr>
        </p:nvSpPr>
        <p:spPr>
          <a:ln/>
        </p:spPr>
        <p:txBody>
          <a:bodyPr/>
          <a:lstStyle>
            <a:lvl1pPr>
              <a:defRPr/>
            </a:lvl1pPr>
          </a:lstStyle>
          <a:p>
            <a:pPr>
              <a:defRPr/>
            </a:pPr>
            <a:fld id="{E789C7F0-4211-164E-A95D-1CECC743D4E1}" type="slidenum">
              <a:rPr lang="lv-LV"/>
              <a:pPr>
                <a:defRPr/>
              </a:pPr>
              <a:t>‹#›</a:t>
            </a:fld>
            <a:endParaRPr lang="lv-LV"/>
          </a:p>
        </p:txBody>
      </p:sp>
    </p:spTree>
    <p:extLst>
      <p:ext uri="{BB962C8B-B14F-4D97-AF65-F5344CB8AC3E}">
        <p14:creationId xmlns:p14="http://schemas.microsoft.com/office/powerpoint/2010/main" val="1100729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1">
    <p:bg>
      <p:bgPr>
        <a:solidFill>
          <a:srgbClr val="7FB741"/>
        </a:solidFill>
        <a:effectLst/>
      </p:bgPr>
    </p:bg>
    <p:spTree>
      <p:nvGrpSpPr>
        <p:cNvPr id="1" name=""/>
        <p:cNvGrpSpPr/>
        <p:nvPr/>
      </p:nvGrpSpPr>
      <p:grpSpPr>
        <a:xfrm>
          <a:off x="0" y="0"/>
          <a:ext cx="0" cy="0"/>
          <a:chOff x="0" y="0"/>
          <a:chExt cx="0" cy="0"/>
        </a:xfrm>
      </p:grpSpPr>
      <p:pic>
        <p:nvPicPr>
          <p:cNvPr id="12" name="Picture 2" descr="C:\Users\meow\Google Drive\BRIGHT\Pedejie darbi\ecobaltia\ppt\ecobaltia3.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 y="4"/>
            <a:ext cx="12232295" cy="6857999"/>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Grp="1" noChangeArrowheads="1"/>
          </p:cNvSpPr>
          <p:nvPr>
            <p:ph type="ctrTitle" hasCustomPrompt="1"/>
          </p:nvPr>
        </p:nvSpPr>
        <p:spPr>
          <a:xfrm>
            <a:off x="4806462" y="1937744"/>
            <a:ext cx="6775938" cy="2127250"/>
          </a:xfrm>
        </p:spPr>
        <p:txBody>
          <a:bodyPr anchor="b" anchorCtr="0"/>
          <a:lstStyle>
            <a:lvl1pPr algn="r">
              <a:defRPr sz="3600" b="1" baseline="0">
                <a:solidFill>
                  <a:schemeClr val="tx1">
                    <a:lumMod val="85000"/>
                    <a:lumOff val="15000"/>
                  </a:schemeClr>
                </a:solidFill>
                <a:latin typeface="+mj-lt"/>
              </a:defRPr>
            </a:lvl1pPr>
          </a:lstStyle>
          <a:p>
            <a:pPr lvl="0"/>
            <a:r>
              <a:rPr lang="lv-LV" noProof="0" dirty="0"/>
              <a:t>CLICK TO EDIT MASTER TITLE STYLE</a:t>
            </a:r>
          </a:p>
        </p:txBody>
      </p:sp>
      <p:sp>
        <p:nvSpPr>
          <p:cNvPr id="47107" name="Rectangle 3"/>
          <p:cNvSpPr>
            <a:spLocks noGrp="1" noChangeArrowheads="1"/>
          </p:cNvSpPr>
          <p:nvPr>
            <p:ph type="subTitle" idx="1"/>
          </p:nvPr>
        </p:nvSpPr>
        <p:spPr>
          <a:xfrm>
            <a:off x="3727945" y="4201536"/>
            <a:ext cx="7854463" cy="682265"/>
          </a:xfrm>
        </p:spPr>
        <p:txBody>
          <a:bodyPr/>
          <a:lstStyle>
            <a:lvl1pPr marL="0" indent="0" algn="r">
              <a:buFont typeface="Wingdings" pitchFamily="2" charset="2"/>
              <a:buNone/>
              <a:defRPr sz="2000">
                <a:solidFill>
                  <a:schemeClr val="tx1">
                    <a:lumMod val="85000"/>
                    <a:lumOff val="15000"/>
                  </a:schemeClr>
                </a:solidFill>
              </a:defRPr>
            </a:lvl1pPr>
          </a:lstStyle>
          <a:p>
            <a:pPr lvl="0"/>
            <a:r>
              <a:rPr lang="lv-LV" noProof="0" dirty="0" err="1"/>
              <a:t>Click</a:t>
            </a:r>
            <a:r>
              <a:rPr lang="lv-LV" noProof="0" dirty="0"/>
              <a:t> to </a:t>
            </a:r>
            <a:r>
              <a:rPr lang="lv-LV" noProof="0" dirty="0" err="1"/>
              <a:t>edit</a:t>
            </a:r>
            <a:r>
              <a:rPr lang="lv-LV" noProof="0" dirty="0"/>
              <a:t> </a:t>
            </a:r>
            <a:r>
              <a:rPr lang="lv-LV" noProof="0" dirty="0" err="1"/>
              <a:t>Master</a:t>
            </a:r>
            <a:r>
              <a:rPr lang="lv-LV" noProof="0" dirty="0"/>
              <a:t> </a:t>
            </a:r>
            <a:r>
              <a:rPr lang="lv-LV" noProof="0" dirty="0" err="1"/>
              <a:t>subtitle</a:t>
            </a:r>
            <a:r>
              <a:rPr lang="lv-LV" noProof="0" dirty="0"/>
              <a:t> </a:t>
            </a:r>
            <a:r>
              <a:rPr lang="lv-LV" noProof="0" dirty="0" err="1"/>
              <a:t>style</a:t>
            </a:r>
            <a:endParaRPr lang="lv-LV" noProof="0" dirty="0"/>
          </a:p>
        </p:txBody>
      </p:sp>
      <p:sp>
        <p:nvSpPr>
          <p:cNvPr id="8" name="Rectangle 4"/>
          <p:cNvSpPr>
            <a:spLocks noGrp="1" noChangeArrowheads="1"/>
          </p:cNvSpPr>
          <p:nvPr>
            <p:ph type="dt" sz="half" idx="10"/>
          </p:nvPr>
        </p:nvSpPr>
        <p:spPr/>
        <p:txBody>
          <a:bodyPr/>
          <a:lstStyle>
            <a:lvl1pPr>
              <a:defRPr>
                <a:solidFill>
                  <a:schemeClr val="tx1">
                    <a:lumMod val="85000"/>
                    <a:lumOff val="15000"/>
                  </a:schemeClr>
                </a:solidFill>
              </a:defRPr>
            </a:lvl1pPr>
          </a:lstStyle>
          <a:p>
            <a:pPr>
              <a:defRPr/>
            </a:pPr>
            <a:endParaRPr lang="lv-LV" dirty="0"/>
          </a:p>
        </p:txBody>
      </p:sp>
      <p:sp>
        <p:nvSpPr>
          <p:cNvPr id="9" name="Rectangle 5"/>
          <p:cNvSpPr>
            <a:spLocks noGrp="1" noChangeArrowheads="1"/>
          </p:cNvSpPr>
          <p:nvPr>
            <p:ph type="ftr" sz="quarter" idx="11"/>
          </p:nvPr>
        </p:nvSpPr>
        <p:spPr/>
        <p:txBody>
          <a:bodyPr/>
          <a:lstStyle>
            <a:lvl1pPr>
              <a:defRPr>
                <a:solidFill>
                  <a:schemeClr val="tx1">
                    <a:lumMod val="85000"/>
                    <a:lumOff val="15000"/>
                  </a:schemeClr>
                </a:solidFill>
              </a:defRPr>
            </a:lvl1pPr>
          </a:lstStyle>
          <a:p>
            <a:pPr>
              <a:defRPr/>
            </a:pPr>
            <a:endParaRPr lang="lv-LV" dirty="0"/>
          </a:p>
        </p:txBody>
      </p:sp>
      <p:sp>
        <p:nvSpPr>
          <p:cNvPr id="10" name="Rectangle 6"/>
          <p:cNvSpPr>
            <a:spLocks noGrp="1" noChangeArrowheads="1"/>
          </p:cNvSpPr>
          <p:nvPr>
            <p:ph type="sldNum" sz="quarter" idx="12"/>
          </p:nvPr>
        </p:nvSpPr>
        <p:spPr>
          <a:xfrm>
            <a:off x="8737600" y="6252405"/>
            <a:ext cx="2844800" cy="457200"/>
          </a:xfrm>
        </p:spPr>
        <p:txBody>
          <a:bodyPr/>
          <a:lstStyle>
            <a:lvl1pPr>
              <a:defRPr>
                <a:solidFill>
                  <a:schemeClr val="tx1">
                    <a:lumMod val="85000"/>
                    <a:lumOff val="15000"/>
                  </a:schemeClr>
                </a:solidFill>
              </a:defRPr>
            </a:lvl1pPr>
          </a:lstStyle>
          <a:p>
            <a:pPr>
              <a:defRPr/>
            </a:pPr>
            <a:fld id="{0AF666B0-6A54-9B41-858B-0A21FC9AD25A}" type="slidenum">
              <a:rPr lang="lv-LV" smtClean="0"/>
              <a:pPr>
                <a:defRPr/>
              </a:pPr>
              <a:t>‹#›</a:t>
            </a:fld>
            <a:endParaRPr lang="lv-LV" dirty="0"/>
          </a:p>
        </p:txBody>
      </p:sp>
      <p:sp>
        <p:nvSpPr>
          <p:cNvPr id="2" name="Taisnstūris 1"/>
          <p:cNvSpPr/>
          <p:nvPr userDrawn="1"/>
        </p:nvSpPr>
        <p:spPr>
          <a:xfrm>
            <a:off x="9490455" y="354848"/>
            <a:ext cx="2701557" cy="1064525"/>
          </a:xfrm>
          <a:prstGeom prst="rect">
            <a:avLst/>
          </a:prstGeom>
          <a:solidFill>
            <a:srgbClr val="7FB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sz="2400"/>
          </a:p>
        </p:txBody>
      </p:sp>
      <p:pic>
        <p:nvPicPr>
          <p:cNvPr id="13" name="Picture 2" descr="C:\Users\meow\Google Drive\BRIGHT\Pedejie darbi\ecobaltia\EcoBaltia_logo_white.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400239" y="5190366"/>
            <a:ext cx="3241856" cy="94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4574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baseline="0">
                <a:latin typeface="+mj-lt"/>
              </a:defRPr>
            </a:lvl1pPr>
          </a:lstStyle>
          <a:p>
            <a:r>
              <a:rPr lang="en-US" dirty="0"/>
              <a:t>Click to edit Master title style</a:t>
            </a:r>
            <a:endParaRPr lang="lv-LV"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Rectangle 4"/>
          <p:cNvSpPr>
            <a:spLocks noGrp="1" noChangeArrowheads="1"/>
          </p:cNvSpPr>
          <p:nvPr>
            <p:ph type="dt" sz="half" idx="10"/>
          </p:nvPr>
        </p:nvSpPr>
        <p:spPr>
          <a:ln/>
        </p:spPr>
        <p:txBody>
          <a:bodyPr/>
          <a:lstStyle>
            <a:lvl1pPr>
              <a:defRPr/>
            </a:lvl1pPr>
          </a:lstStyle>
          <a:p>
            <a:pPr>
              <a:defRPr/>
            </a:pPr>
            <a:endParaRPr lang="lv-LV"/>
          </a:p>
        </p:txBody>
      </p:sp>
      <p:sp>
        <p:nvSpPr>
          <p:cNvPr id="5" name="Rectangle 5"/>
          <p:cNvSpPr>
            <a:spLocks noGrp="1" noChangeArrowheads="1"/>
          </p:cNvSpPr>
          <p:nvPr>
            <p:ph type="ftr" sz="quarter" idx="11"/>
          </p:nvPr>
        </p:nvSpPr>
        <p:spPr>
          <a:ln/>
        </p:spPr>
        <p:txBody>
          <a:bodyPr/>
          <a:lstStyle>
            <a:lvl1pPr>
              <a:defRPr/>
            </a:lvl1pPr>
          </a:lstStyle>
          <a:p>
            <a:pPr>
              <a:defRPr/>
            </a:pPr>
            <a:endParaRPr lang="lv-LV"/>
          </a:p>
        </p:txBody>
      </p:sp>
      <p:sp>
        <p:nvSpPr>
          <p:cNvPr id="6" name="Rectangle 6"/>
          <p:cNvSpPr>
            <a:spLocks noGrp="1" noChangeArrowheads="1"/>
          </p:cNvSpPr>
          <p:nvPr>
            <p:ph type="sldNum" sz="quarter" idx="12"/>
          </p:nvPr>
        </p:nvSpPr>
        <p:spPr>
          <a:ln/>
        </p:spPr>
        <p:txBody>
          <a:bodyPr/>
          <a:lstStyle>
            <a:lvl1pPr>
              <a:defRPr/>
            </a:lvl1pPr>
          </a:lstStyle>
          <a:p>
            <a:pPr>
              <a:defRPr/>
            </a:pPr>
            <a:fld id="{AFE80D35-132F-D54A-AC46-69722C8EC225}" type="slidenum">
              <a:rPr lang="lv-LV"/>
              <a:pPr>
                <a:defRPr/>
              </a:pPr>
              <a:t>‹#›</a:t>
            </a:fld>
            <a:endParaRPr lang="lv-LV"/>
          </a:p>
        </p:txBody>
      </p:sp>
    </p:spTree>
    <p:extLst>
      <p:ext uri="{BB962C8B-B14F-4D97-AF65-F5344CB8AC3E}">
        <p14:creationId xmlns:p14="http://schemas.microsoft.com/office/powerpoint/2010/main" val="724732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lvl1pPr>
              <a:defRPr>
                <a:latin typeface="+mj-lt"/>
              </a:defRPr>
            </a:lvl1pPr>
          </a:lstStyle>
          <a:p>
            <a:r>
              <a:rPr lang="en-US" dirty="0"/>
              <a:t>Click to edit Master title style</a:t>
            </a:r>
            <a:endParaRPr lang="lv-LV" dirty="0"/>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Rectangle 4"/>
          <p:cNvSpPr>
            <a:spLocks noGrp="1" noChangeArrowheads="1"/>
          </p:cNvSpPr>
          <p:nvPr>
            <p:ph type="dt" sz="half" idx="10"/>
          </p:nvPr>
        </p:nvSpPr>
        <p:spPr>
          <a:ln/>
        </p:spPr>
        <p:txBody>
          <a:bodyPr/>
          <a:lstStyle>
            <a:lvl1pPr>
              <a:defRPr/>
            </a:lvl1pPr>
          </a:lstStyle>
          <a:p>
            <a:pPr>
              <a:defRPr/>
            </a:pPr>
            <a:endParaRPr lang="lv-LV"/>
          </a:p>
        </p:txBody>
      </p:sp>
      <p:sp>
        <p:nvSpPr>
          <p:cNvPr id="5" name="Rectangle 5"/>
          <p:cNvSpPr>
            <a:spLocks noGrp="1" noChangeArrowheads="1"/>
          </p:cNvSpPr>
          <p:nvPr>
            <p:ph type="ftr" sz="quarter" idx="11"/>
          </p:nvPr>
        </p:nvSpPr>
        <p:spPr>
          <a:ln/>
        </p:spPr>
        <p:txBody>
          <a:bodyPr/>
          <a:lstStyle>
            <a:lvl1pPr>
              <a:defRPr/>
            </a:lvl1pPr>
          </a:lstStyle>
          <a:p>
            <a:pPr>
              <a:defRPr/>
            </a:pPr>
            <a:endParaRPr lang="lv-LV"/>
          </a:p>
        </p:txBody>
      </p:sp>
      <p:sp>
        <p:nvSpPr>
          <p:cNvPr id="6" name="Rectangle 6"/>
          <p:cNvSpPr>
            <a:spLocks noGrp="1" noChangeArrowheads="1"/>
          </p:cNvSpPr>
          <p:nvPr>
            <p:ph type="sldNum" sz="quarter" idx="12"/>
          </p:nvPr>
        </p:nvSpPr>
        <p:spPr>
          <a:ln/>
        </p:spPr>
        <p:txBody>
          <a:bodyPr/>
          <a:lstStyle>
            <a:lvl1pPr>
              <a:defRPr/>
            </a:lvl1pPr>
          </a:lstStyle>
          <a:p>
            <a:pPr>
              <a:defRPr/>
            </a:pPr>
            <a:fld id="{2A13C14D-AF6B-284D-8702-F8948E663B25}" type="slidenum">
              <a:rPr lang="lv-LV"/>
              <a:pPr>
                <a:defRPr/>
              </a:pPr>
              <a:t>‹#›</a:t>
            </a:fld>
            <a:endParaRPr lang="lv-LV"/>
          </a:p>
        </p:txBody>
      </p:sp>
    </p:spTree>
    <p:extLst>
      <p:ext uri="{BB962C8B-B14F-4D97-AF65-F5344CB8AC3E}">
        <p14:creationId xmlns:p14="http://schemas.microsoft.com/office/powerpoint/2010/main" val="4279826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rgbClr val="B2D235"/>
        </a:solidFill>
        <a:effectLst/>
      </p:bgPr>
    </p:bg>
    <p:spTree>
      <p:nvGrpSpPr>
        <p:cNvPr id="1" name=""/>
        <p:cNvGrpSpPr/>
        <p:nvPr/>
      </p:nvGrpSpPr>
      <p:grpSpPr>
        <a:xfrm>
          <a:off x="0" y="0"/>
          <a:ext cx="0" cy="0"/>
          <a:chOff x="0" y="0"/>
          <a:chExt cx="0" cy="0"/>
        </a:xfrm>
      </p:grpSpPr>
      <p:pic>
        <p:nvPicPr>
          <p:cNvPr id="11266" name="Picture 2" descr="C:\Users\meow\Google Drive\BRIGHT\Pedejie darbi\ecobaltia\ppt\baltia_parstrade.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 y="4"/>
            <a:ext cx="12232295"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aisnstūris 1"/>
          <p:cNvSpPr/>
          <p:nvPr userDrawn="1"/>
        </p:nvSpPr>
        <p:spPr>
          <a:xfrm>
            <a:off x="9288877" y="204716"/>
            <a:ext cx="2903124" cy="1211374"/>
          </a:xfrm>
          <a:prstGeom prst="rect">
            <a:avLst/>
          </a:prstGeom>
          <a:solidFill>
            <a:srgbClr val="B2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sz="2400"/>
          </a:p>
        </p:txBody>
      </p:sp>
      <p:sp>
        <p:nvSpPr>
          <p:cNvPr id="4" name="Rectangle 4"/>
          <p:cNvSpPr>
            <a:spLocks noGrp="1" noChangeArrowheads="1"/>
          </p:cNvSpPr>
          <p:nvPr>
            <p:ph type="dt" sz="half" idx="10"/>
          </p:nvPr>
        </p:nvSpPr>
        <p:spPr>
          <a:ln/>
        </p:spPr>
        <p:txBody>
          <a:bodyPr/>
          <a:lstStyle>
            <a:lvl1pPr>
              <a:defRPr/>
            </a:lvl1pPr>
          </a:lstStyle>
          <a:p>
            <a:pPr>
              <a:defRPr/>
            </a:pPr>
            <a:endParaRPr lang="lv-LV"/>
          </a:p>
        </p:txBody>
      </p:sp>
      <p:sp>
        <p:nvSpPr>
          <p:cNvPr id="5" name="Rectangle 5"/>
          <p:cNvSpPr>
            <a:spLocks noGrp="1" noChangeArrowheads="1"/>
          </p:cNvSpPr>
          <p:nvPr>
            <p:ph type="ftr" sz="quarter" idx="11"/>
          </p:nvPr>
        </p:nvSpPr>
        <p:spPr>
          <a:ln/>
        </p:spPr>
        <p:txBody>
          <a:bodyPr/>
          <a:lstStyle>
            <a:lvl1pPr>
              <a:defRPr/>
            </a:lvl1pPr>
          </a:lstStyle>
          <a:p>
            <a:pPr>
              <a:defRPr/>
            </a:pPr>
            <a:endParaRPr lang="lv-LV"/>
          </a:p>
        </p:txBody>
      </p:sp>
      <p:sp>
        <p:nvSpPr>
          <p:cNvPr id="6" name="Rectangle 6"/>
          <p:cNvSpPr>
            <a:spLocks noGrp="1" noChangeArrowheads="1"/>
          </p:cNvSpPr>
          <p:nvPr>
            <p:ph type="sldNum" sz="quarter" idx="12"/>
          </p:nvPr>
        </p:nvSpPr>
        <p:spPr>
          <a:xfrm>
            <a:off x="8737600" y="6252405"/>
            <a:ext cx="2844800" cy="457200"/>
          </a:xfrm>
          <a:ln/>
        </p:spPr>
        <p:txBody>
          <a:bodyPr/>
          <a:lstStyle>
            <a:lvl1pPr>
              <a:defRPr/>
            </a:lvl1pPr>
          </a:lstStyle>
          <a:p>
            <a:pPr>
              <a:defRPr/>
            </a:pPr>
            <a:fld id="{CE1D14CA-A979-4E40-BD79-860D562B1AD5}" type="slidenum">
              <a:rPr lang="lv-LV"/>
              <a:pPr>
                <a:defRPr/>
              </a:pPr>
              <a:t>‹#›</a:t>
            </a:fld>
            <a:endParaRPr lang="lv-LV"/>
          </a:p>
        </p:txBody>
      </p:sp>
      <p:pic>
        <p:nvPicPr>
          <p:cNvPr id="12" name="Picture 2" descr="C:\Users\meow\Google Drive\BRIGHT\Pedejie darbi\ecobaltia\EcoBaltia_logo_white.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845016" y="604297"/>
            <a:ext cx="1858841" cy="540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206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hank you 1">
    <p:spTree>
      <p:nvGrpSpPr>
        <p:cNvPr id="1" name=""/>
        <p:cNvGrpSpPr/>
        <p:nvPr/>
      </p:nvGrpSpPr>
      <p:grpSpPr>
        <a:xfrm>
          <a:off x="0" y="0"/>
          <a:ext cx="0" cy="0"/>
          <a:chOff x="0" y="0"/>
          <a:chExt cx="0" cy="0"/>
        </a:xfrm>
      </p:grpSpPr>
      <p:pic>
        <p:nvPicPr>
          <p:cNvPr id="13314" name="Picture 2" descr="C:\Users\meow\Google Drive\BRIGHT\Pedejie darbi\ecobaltia\ppt\jaut_1.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 y="0"/>
            <a:ext cx="122322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Grp="1" noChangeArrowheads="1"/>
          </p:cNvSpPr>
          <p:nvPr>
            <p:ph type="dt" sz="half" idx="10"/>
          </p:nvPr>
        </p:nvSpPr>
        <p:spPr>
          <a:ln/>
        </p:spPr>
        <p:txBody>
          <a:bodyPr/>
          <a:lstStyle>
            <a:lvl1pPr>
              <a:defRPr/>
            </a:lvl1pPr>
          </a:lstStyle>
          <a:p>
            <a:pPr>
              <a:defRPr/>
            </a:pPr>
            <a:endParaRPr lang="lv-LV"/>
          </a:p>
        </p:txBody>
      </p:sp>
      <p:sp>
        <p:nvSpPr>
          <p:cNvPr id="5" name="Rectangle 5"/>
          <p:cNvSpPr>
            <a:spLocks noGrp="1" noChangeArrowheads="1"/>
          </p:cNvSpPr>
          <p:nvPr>
            <p:ph type="ftr" sz="quarter" idx="11"/>
          </p:nvPr>
        </p:nvSpPr>
        <p:spPr>
          <a:ln/>
        </p:spPr>
        <p:txBody>
          <a:bodyPr/>
          <a:lstStyle>
            <a:lvl1pPr>
              <a:defRPr/>
            </a:lvl1pPr>
          </a:lstStyle>
          <a:p>
            <a:pPr>
              <a:defRPr/>
            </a:pPr>
            <a:endParaRPr lang="lv-LV"/>
          </a:p>
        </p:txBody>
      </p:sp>
      <p:sp>
        <p:nvSpPr>
          <p:cNvPr id="6" name="Rectangle 6"/>
          <p:cNvSpPr>
            <a:spLocks noGrp="1" noChangeArrowheads="1"/>
          </p:cNvSpPr>
          <p:nvPr>
            <p:ph type="sldNum" sz="quarter" idx="12"/>
          </p:nvPr>
        </p:nvSpPr>
        <p:spPr>
          <a:xfrm>
            <a:off x="8737600" y="6252405"/>
            <a:ext cx="2844800" cy="457200"/>
          </a:xfrm>
          <a:ln/>
        </p:spPr>
        <p:txBody>
          <a:bodyPr/>
          <a:lstStyle>
            <a:lvl1pPr>
              <a:defRPr/>
            </a:lvl1pPr>
          </a:lstStyle>
          <a:p>
            <a:pPr>
              <a:defRPr/>
            </a:pPr>
            <a:fld id="{CE1D14CA-A979-4E40-BD79-860D562B1AD5}" type="slidenum">
              <a:rPr lang="lv-LV"/>
              <a:pPr>
                <a:defRPr/>
              </a:pPr>
              <a:t>‹#›</a:t>
            </a:fld>
            <a:endParaRPr lang="lv-LV"/>
          </a:p>
        </p:txBody>
      </p:sp>
    </p:spTree>
    <p:extLst>
      <p:ext uri="{BB962C8B-B14F-4D97-AF65-F5344CB8AC3E}">
        <p14:creationId xmlns:p14="http://schemas.microsoft.com/office/powerpoint/2010/main" val="1597091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pic>
        <p:nvPicPr>
          <p:cNvPr id="7" name="Picture 2" descr="C:\Users\meow\Google Drive\BRIGHT\Pedejie darbi\ecobaltia\ppt\baltia_parstrade.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 y="4"/>
            <a:ext cx="12232295"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Grp="1" noChangeArrowheads="1"/>
          </p:cNvSpPr>
          <p:nvPr>
            <p:ph type="dt" sz="half" idx="10"/>
          </p:nvPr>
        </p:nvSpPr>
        <p:spPr>
          <a:ln/>
        </p:spPr>
        <p:txBody>
          <a:bodyPr/>
          <a:lstStyle>
            <a:lvl1pPr>
              <a:defRPr/>
            </a:lvl1pPr>
          </a:lstStyle>
          <a:p>
            <a:pPr>
              <a:defRPr/>
            </a:pPr>
            <a:endParaRPr lang="lv-LV"/>
          </a:p>
        </p:txBody>
      </p:sp>
      <p:sp>
        <p:nvSpPr>
          <p:cNvPr id="5" name="Rectangle 5"/>
          <p:cNvSpPr>
            <a:spLocks noGrp="1" noChangeArrowheads="1"/>
          </p:cNvSpPr>
          <p:nvPr>
            <p:ph type="ftr" sz="quarter" idx="11"/>
          </p:nvPr>
        </p:nvSpPr>
        <p:spPr>
          <a:ln/>
        </p:spPr>
        <p:txBody>
          <a:bodyPr/>
          <a:lstStyle>
            <a:lvl1pPr>
              <a:defRPr/>
            </a:lvl1pPr>
          </a:lstStyle>
          <a:p>
            <a:pPr>
              <a:defRPr/>
            </a:pPr>
            <a:endParaRPr lang="lv-LV"/>
          </a:p>
        </p:txBody>
      </p:sp>
      <p:sp>
        <p:nvSpPr>
          <p:cNvPr id="6" name="Rectangle 6"/>
          <p:cNvSpPr>
            <a:spLocks noGrp="1" noChangeArrowheads="1"/>
          </p:cNvSpPr>
          <p:nvPr>
            <p:ph type="sldNum" sz="quarter" idx="12"/>
          </p:nvPr>
        </p:nvSpPr>
        <p:spPr>
          <a:xfrm>
            <a:off x="8737600" y="6252405"/>
            <a:ext cx="2844800" cy="457200"/>
          </a:xfrm>
          <a:ln/>
        </p:spPr>
        <p:txBody>
          <a:bodyPr/>
          <a:lstStyle>
            <a:lvl1pPr>
              <a:defRPr/>
            </a:lvl1pPr>
          </a:lstStyle>
          <a:p>
            <a:pPr>
              <a:defRPr/>
            </a:pPr>
            <a:fld id="{CE1D14CA-A979-4E40-BD79-860D562B1AD5}" type="slidenum">
              <a:rPr lang="lv-LV"/>
              <a:pPr>
                <a:defRPr/>
              </a:pPr>
              <a:t>‹#›</a:t>
            </a:fld>
            <a:endParaRPr lang="lv-LV"/>
          </a:p>
        </p:txBody>
      </p:sp>
    </p:spTree>
    <p:extLst>
      <p:ext uri="{BB962C8B-B14F-4D97-AF65-F5344CB8AC3E}">
        <p14:creationId xmlns:p14="http://schemas.microsoft.com/office/powerpoint/2010/main" val="9734670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hank you 2">
    <p:spTree>
      <p:nvGrpSpPr>
        <p:cNvPr id="1" name=""/>
        <p:cNvGrpSpPr/>
        <p:nvPr/>
      </p:nvGrpSpPr>
      <p:grpSpPr>
        <a:xfrm>
          <a:off x="0" y="0"/>
          <a:ext cx="0" cy="0"/>
          <a:chOff x="0" y="0"/>
          <a:chExt cx="0" cy="0"/>
        </a:xfrm>
      </p:grpSpPr>
      <p:pic>
        <p:nvPicPr>
          <p:cNvPr id="14338" name="Picture 2" descr="C:\Users\meow\Google Drive\BRIGHT\Pedejie darbi\ecobaltia\ppt\jaut_2.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2" y="1"/>
            <a:ext cx="122322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Grp="1" noChangeArrowheads="1"/>
          </p:cNvSpPr>
          <p:nvPr>
            <p:ph type="dt" sz="half" idx="10"/>
          </p:nvPr>
        </p:nvSpPr>
        <p:spPr>
          <a:ln/>
        </p:spPr>
        <p:txBody>
          <a:bodyPr/>
          <a:lstStyle>
            <a:lvl1pPr>
              <a:defRPr/>
            </a:lvl1pPr>
          </a:lstStyle>
          <a:p>
            <a:pPr>
              <a:defRPr/>
            </a:pPr>
            <a:endParaRPr lang="lv-LV"/>
          </a:p>
        </p:txBody>
      </p:sp>
      <p:sp>
        <p:nvSpPr>
          <p:cNvPr id="5" name="Rectangle 5"/>
          <p:cNvSpPr>
            <a:spLocks noGrp="1" noChangeArrowheads="1"/>
          </p:cNvSpPr>
          <p:nvPr>
            <p:ph type="ftr" sz="quarter" idx="11"/>
          </p:nvPr>
        </p:nvSpPr>
        <p:spPr>
          <a:ln/>
        </p:spPr>
        <p:txBody>
          <a:bodyPr/>
          <a:lstStyle>
            <a:lvl1pPr>
              <a:defRPr/>
            </a:lvl1pPr>
          </a:lstStyle>
          <a:p>
            <a:pPr>
              <a:defRPr/>
            </a:pPr>
            <a:endParaRPr lang="lv-LV"/>
          </a:p>
        </p:txBody>
      </p:sp>
      <p:sp>
        <p:nvSpPr>
          <p:cNvPr id="6" name="Rectangle 6"/>
          <p:cNvSpPr>
            <a:spLocks noGrp="1" noChangeArrowheads="1"/>
          </p:cNvSpPr>
          <p:nvPr>
            <p:ph type="sldNum" sz="quarter" idx="12"/>
          </p:nvPr>
        </p:nvSpPr>
        <p:spPr>
          <a:xfrm>
            <a:off x="8737600" y="6252405"/>
            <a:ext cx="2844800" cy="457200"/>
          </a:xfrm>
          <a:ln/>
        </p:spPr>
        <p:txBody>
          <a:bodyPr/>
          <a:lstStyle>
            <a:lvl1pPr>
              <a:defRPr/>
            </a:lvl1pPr>
          </a:lstStyle>
          <a:p>
            <a:pPr>
              <a:defRPr/>
            </a:pPr>
            <a:fld id="{CE1D14CA-A979-4E40-BD79-860D562B1AD5}" type="slidenum">
              <a:rPr lang="lv-LV"/>
              <a:pPr>
                <a:defRPr/>
              </a:pPr>
              <a:t>‹#›</a:t>
            </a:fld>
            <a:endParaRPr lang="lv-LV"/>
          </a:p>
        </p:txBody>
      </p:sp>
    </p:spTree>
    <p:extLst>
      <p:ext uri="{BB962C8B-B14F-4D97-AF65-F5344CB8AC3E}">
        <p14:creationId xmlns:p14="http://schemas.microsoft.com/office/powerpoint/2010/main" val="41078125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Virsraksts un satur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D72FF48-3D01-0C5E-214A-412C21F93728}"/>
              </a:ext>
            </a:extLst>
          </p:cNvPr>
          <p:cNvSpPr>
            <a:spLocks noGrp="1"/>
          </p:cNvSpPr>
          <p:nvPr>
            <p:ph type="title"/>
          </p:nvPr>
        </p:nvSpPr>
        <p:spPr/>
        <p:txBody>
          <a:bodyPr/>
          <a:lstStyle/>
          <a:p>
            <a:r>
              <a:rPr lang="lv-LV"/>
              <a:t>Rediģēt šablona virsraksta stilu</a:t>
            </a:r>
          </a:p>
        </p:txBody>
      </p:sp>
      <p:sp>
        <p:nvSpPr>
          <p:cNvPr id="3" name="Satura vietturis 2">
            <a:extLst>
              <a:ext uri="{FF2B5EF4-FFF2-40B4-BE49-F238E27FC236}">
                <a16:creationId xmlns:a16="http://schemas.microsoft.com/office/drawing/2014/main" id="{FA652A3F-3A9C-A7E6-3375-0CF95A2E117E}"/>
              </a:ext>
            </a:extLst>
          </p:cNvPr>
          <p:cNvSpPr>
            <a:spLocks noGrp="1"/>
          </p:cNvSpPr>
          <p:nvPr>
            <p:ph idx="1"/>
          </p:nvPr>
        </p:nvSpPr>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AF6B0E1E-0BEB-CFB7-ED83-9ABE07CD46DE}"/>
              </a:ext>
            </a:extLst>
          </p:cNvPr>
          <p:cNvSpPr>
            <a:spLocks noGrp="1"/>
          </p:cNvSpPr>
          <p:nvPr>
            <p:ph type="dt" sz="half" idx="10"/>
          </p:nvPr>
        </p:nvSpPr>
        <p:spPr/>
        <p:txBody>
          <a:bodyPr/>
          <a:lstStyle/>
          <a:p>
            <a:fld id="{1ABE0CB8-A8C0-4A5C-80B9-1C4ED5D263C5}" type="datetimeFigureOut">
              <a:rPr lang="lv-LV" smtClean="0"/>
              <a:t>03.10.2024</a:t>
            </a:fld>
            <a:endParaRPr lang="lv-LV"/>
          </a:p>
        </p:txBody>
      </p:sp>
      <p:sp>
        <p:nvSpPr>
          <p:cNvPr id="5" name="Kājenes vietturis 4">
            <a:extLst>
              <a:ext uri="{FF2B5EF4-FFF2-40B4-BE49-F238E27FC236}">
                <a16:creationId xmlns:a16="http://schemas.microsoft.com/office/drawing/2014/main" id="{D89D1706-C42B-4E64-89F1-FC399201FB50}"/>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9A865C1B-BB60-CABA-BA3E-AD26E165DE42}"/>
              </a:ext>
            </a:extLst>
          </p:cNvPr>
          <p:cNvSpPr>
            <a:spLocks noGrp="1"/>
          </p:cNvSpPr>
          <p:nvPr>
            <p:ph type="sldNum" sz="quarter" idx="12"/>
          </p:nvPr>
        </p:nvSpPr>
        <p:spPr/>
        <p:txBody>
          <a:bodyPr/>
          <a:lstStyle/>
          <a:p>
            <a:fld id="{58AF309B-1D58-4D72-B20F-A5DFF80A8592}" type="slidenum">
              <a:rPr lang="lv-LV" smtClean="0"/>
              <a:t>‹#›</a:t>
            </a:fld>
            <a:endParaRPr lang="lv-LV"/>
          </a:p>
        </p:txBody>
      </p:sp>
    </p:spTree>
    <p:extLst>
      <p:ext uri="{BB962C8B-B14F-4D97-AF65-F5344CB8AC3E}">
        <p14:creationId xmlns:p14="http://schemas.microsoft.com/office/powerpoint/2010/main" val="2846522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sp>
        <p:nvSpPr>
          <p:cNvPr id="2" name="Taisnstūris 1"/>
          <p:cNvSpPr/>
          <p:nvPr userDrawn="1"/>
        </p:nvSpPr>
        <p:spPr>
          <a:xfrm>
            <a:off x="13"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sz="240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 y="0"/>
            <a:ext cx="12232299" cy="6858000"/>
          </a:xfrm>
          <a:prstGeom prst="rect">
            <a:avLst/>
          </a:prstGeom>
        </p:spPr>
      </p:pic>
      <p:pic>
        <p:nvPicPr>
          <p:cNvPr id="12" name="Picture 8">
            <a:extLst>
              <a:ext uri="{FF2B5EF4-FFF2-40B4-BE49-F238E27FC236}">
                <a16:creationId xmlns:a16="http://schemas.microsoft.com/office/drawing/2014/main" id="{18E09948-744E-41CA-A403-65FFFAEE0CF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405450" y="1996734"/>
            <a:ext cx="3235569" cy="942975"/>
          </a:xfrm>
          <a:prstGeom prst="rect">
            <a:avLst/>
          </a:prstGeom>
        </p:spPr>
      </p:pic>
      <p:sp>
        <p:nvSpPr>
          <p:cNvPr id="47106" name="Rectangle 2"/>
          <p:cNvSpPr>
            <a:spLocks noGrp="1" noChangeArrowheads="1"/>
          </p:cNvSpPr>
          <p:nvPr>
            <p:ph type="ctrTitle" hasCustomPrompt="1"/>
          </p:nvPr>
        </p:nvSpPr>
        <p:spPr>
          <a:xfrm>
            <a:off x="4806462" y="3108326"/>
            <a:ext cx="6775938" cy="2127250"/>
          </a:xfrm>
        </p:spPr>
        <p:txBody>
          <a:bodyPr anchor="b" anchorCtr="0"/>
          <a:lstStyle>
            <a:lvl1pPr algn="r">
              <a:defRPr sz="3600" b="1">
                <a:solidFill>
                  <a:schemeClr val="tx1">
                    <a:lumMod val="85000"/>
                    <a:lumOff val="15000"/>
                  </a:schemeClr>
                </a:solidFill>
                <a:latin typeface="+mn-lt"/>
              </a:defRPr>
            </a:lvl1pPr>
          </a:lstStyle>
          <a:p>
            <a:pPr lvl="0"/>
            <a:r>
              <a:rPr lang="lv-LV" noProof="0" dirty="0"/>
              <a:t>CLICK TO EDIT MASTER TITLE STYLE</a:t>
            </a:r>
          </a:p>
        </p:txBody>
      </p:sp>
      <p:sp>
        <p:nvSpPr>
          <p:cNvPr id="47107" name="Rectangle 3"/>
          <p:cNvSpPr>
            <a:spLocks noGrp="1" noChangeArrowheads="1"/>
          </p:cNvSpPr>
          <p:nvPr>
            <p:ph type="subTitle" idx="1"/>
          </p:nvPr>
        </p:nvSpPr>
        <p:spPr>
          <a:xfrm>
            <a:off x="3727945" y="5372118"/>
            <a:ext cx="7854463" cy="682265"/>
          </a:xfrm>
        </p:spPr>
        <p:txBody>
          <a:bodyPr/>
          <a:lstStyle>
            <a:lvl1pPr marL="0" indent="0" algn="r">
              <a:buFont typeface="Wingdings" pitchFamily="2" charset="2"/>
              <a:buNone/>
              <a:defRPr sz="2000">
                <a:solidFill>
                  <a:schemeClr val="tx1">
                    <a:lumMod val="85000"/>
                    <a:lumOff val="15000"/>
                  </a:schemeClr>
                </a:solidFill>
              </a:defRPr>
            </a:lvl1pPr>
          </a:lstStyle>
          <a:p>
            <a:pPr lvl="0"/>
            <a:r>
              <a:rPr lang="lv-LV" noProof="0" dirty="0" err="1"/>
              <a:t>Click</a:t>
            </a:r>
            <a:r>
              <a:rPr lang="lv-LV" noProof="0" dirty="0"/>
              <a:t> to </a:t>
            </a:r>
            <a:r>
              <a:rPr lang="lv-LV" noProof="0" dirty="0" err="1"/>
              <a:t>edit</a:t>
            </a:r>
            <a:r>
              <a:rPr lang="lv-LV" noProof="0" dirty="0"/>
              <a:t> </a:t>
            </a:r>
            <a:r>
              <a:rPr lang="lv-LV" noProof="0" dirty="0" err="1"/>
              <a:t>Master</a:t>
            </a:r>
            <a:r>
              <a:rPr lang="lv-LV" noProof="0" dirty="0"/>
              <a:t> </a:t>
            </a:r>
            <a:r>
              <a:rPr lang="lv-LV" noProof="0" dirty="0" err="1"/>
              <a:t>subtitle</a:t>
            </a:r>
            <a:r>
              <a:rPr lang="lv-LV" noProof="0" dirty="0"/>
              <a:t> </a:t>
            </a:r>
            <a:r>
              <a:rPr lang="lv-LV" noProof="0" dirty="0" err="1"/>
              <a:t>style</a:t>
            </a:r>
            <a:endParaRPr lang="lv-LV" noProof="0" dirty="0"/>
          </a:p>
        </p:txBody>
      </p:sp>
      <p:sp>
        <p:nvSpPr>
          <p:cNvPr id="8" name="Rectangle 4"/>
          <p:cNvSpPr>
            <a:spLocks noGrp="1" noChangeArrowheads="1"/>
          </p:cNvSpPr>
          <p:nvPr>
            <p:ph type="dt" sz="half" idx="10"/>
          </p:nvPr>
        </p:nvSpPr>
        <p:spPr/>
        <p:txBody>
          <a:bodyPr/>
          <a:lstStyle>
            <a:lvl1pPr>
              <a:defRPr/>
            </a:lvl1pPr>
          </a:lstStyle>
          <a:p>
            <a:pPr>
              <a:defRPr/>
            </a:pPr>
            <a:endParaRPr lang="lv-LV"/>
          </a:p>
        </p:txBody>
      </p:sp>
      <p:sp>
        <p:nvSpPr>
          <p:cNvPr id="9" name="Rectangle 5"/>
          <p:cNvSpPr>
            <a:spLocks noGrp="1" noChangeArrowheads="1"/>
          </p:cNvSpPr>
          <p:nvPr>
            <p:ph type="ftr" sz="quarter" idx="11"/>
          </p:nvPr>
        </p:nvSpPr>
        <p:spPr/>
        <p:txBody>
          <a:bodyPr/>
          <a:lstStyle>
            <a:lvl1pPr>
              <a:defRPr/>
            </a:lvl1pPr>
          </a:lstStyle>
          <a:p>
            <a:pPr>
              <a:defRPr/>
            </a:pPr>
            <a:endParaRPr lang="lv-LV"/>
          </a:p>
        </p:txBody>
      </p:sp>
      <p:sp>
        <p:nvSpPr>
          <p:cNvPr id="10" name="Rectangle 6"/>
          <p:cNvSpPr>
            <a:spLocks noGrp="1" noChangeArrowheads="1"/>
          </p:cNvSpPr>
          <p:nvPr>
            <p:ph type="sldNum" sz="quarter" idx="12"/>
          </p:nvPr>
        </p:nvSpPr>
        <p:spPr>
          <a:xfrm>
            <a:off x="8737600" y="6252405"/>
            <a:ext cx="2844800" cy="457200"/>
          </a:xfrm>
        </p:spPr>
        <p:txBody>
          <a:bodyPr/>
          <a:lstStyle>
            <a:lvl1pPr>
              <a:defRPr/>
            </a:lvl1pPr>
          </a:lstStyle>
          <a:p>
            <a:pPr>
              <a:defRPr/>
            </a:pPr>
            <a:fld id="{0AF666B0-6A54-9B41-858B-0A21FC9AD25A}" type="slidenum">
              <a:rPr lang="lv-LV"/>
              <a:pPr>
                <a:defRPr/>
              </a:pPr>
              <a:t>‹#›</a:t>
            </a:fld>
            <a:endParaRPr lang="lv-LV"/>
          </a:p>
        </p:txBody>
      </p:sp>
      <p:sp>
        <p:nvSpPr>
          <p:cNvPr id="3" name="Taisnstūris 2"/>
          <p:cNvSpPr/>
          <p:nvPr userDrawn="1"/>
        </p:nvSpPr>
        <p:spPr>
          <a:xfrm>
            <a:off x="11805139" y="5159034"/>
            <a:ext cx="386860" cy="942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sz="2400"/>
          </a:p>
        </p:txBody>
      </p:sp>
    </p:spTree>
    <p:extLst>
      <p:ext uri="{BB962C8B-B14F-4D97-AF65-F5344CB8AC3E}">
        <p14:creationId xmlns:p14="http://schemas.microsoft.com/office/powerpoint/2010/main" val="4276138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Clear">
    <p:spTree>
      <p:nvGrpSpPr>
        <p:cNvPr id="1" name=""/>
        <p:cNvGrpSpPr/>
        <p:nvPr/>
      </p:nvGrpSpPr>
      <p:grpSpPr>
        <a:xfrm>
          <a:off x="0" y="0"/>
          <a:ext cx="0" cy="0"/>
          <a:chOff x="0" y="0"/>
          <a:chExt cx="0" cy="0"/>
        </a:xfrm>
      </p:grpSpPr>
      <p:sp>
        <p:nvSpPr>
          <p:cNvPr id="47106" name="Rectangle 2"/>
          <p:cNvSpPr>
            <a:spLocks noGrp="1" noChangeArrowheads="1"/>
          </p:cNvSpPr>
          <p:nvPr>
            <p:ph type="ctrTitle" hasCustomPrompt="1"/>
          </p:nvPr>
        </p:nvSpPr>
        <p:spPr>
          <a:xfrm>
            <a:off x="4806462" y="3108326"/>
            <a:ext cx="6775938" cy="2127250"/>
          </a:xfrm>
        </p:spPr>
        <p:txBody>
          <a:bodyPr anchor="b" anchorCtr="0"/>
          <a:lstStyle>
            <a:lvl1pPr algn="r">
              <a:defRPr sz="3600" b="1">
                <a:solidFill>
                  <a:schemeClr val="tx1">
                    <a:lumMod val="85000"/>
                    <a:lumOff val="15000"/>
                  </a:schemeClr>
                </a:solidFill>
                <a:latin typeface="+mn-lt"/>
              </a:defRPr>
            </a:lvl1pPr>
          </a:lstStyle>
          <a:p>
            <a:pPr lvl="0"/>
            <a:r>
              <a:rPr lang="lv-LV" noProof="0" dirty="0"/>
              <a:t>CLICK TO EDIT MASTER TITLE STYLE</a:t>
            </a:r>
          </a:p>
        </p:txBody>
      </p:sp>
      <p:sp>
        <p:nvSpPr>
          <p:cNvPr id="47107" name="Rectangle 3"/>
          <p:cNvSpPr>
            <a:spLocks noGrp="1" noChangeArrowheads="1"/>
          </p:cNvSpPr>
          <p:nvPr>
            <p:ph type="subTitle" idx="1"/>
          </p:nvPr>
        </p:nvSpPr>
        <p:spPr>
          <a:xfrm>
            <a:off x="3727945" y="5372118"/>
            <a:ext cx="7854463" cy="682265"/>
          </a:xfrm>
        </p:spPr>
        <p:txBody>
          <a:bodyPr/>
          <a:lstStyle>
            <a:lvl1pPr marL="0" indent="0" algn="r">
              <a:buFont typeface="Wingdings" pitchFamily="2" charset="2"/>
              <a:buNone/>
              <a:defRPr sz="2000">
                <a:solidFill>
                  <a:schemeClr val="tx1">
                    <a:lumMod val="85000"/>
                    <a:lumOff val="15000"/>
                  </a:schemeClr>
                </a:solidFill>
              </a:defRPr>
            </a:lvl1pPr>
          </a:lstStyle>
          <a:p>
            <a:pPr lvl="0"/>
            <a:r>
              <a:rPr lang="lv-LV" noProof="0" dirty="0" err="1"/>
              <a:t>Click</a:t>
            </a:r>
            <a:r>
              <a:rPr lang="lv-LV" noProof="0" dirty="0"/>
              <a:t> to </a:t>
            </a:r>
            <a:r>
              <a:rPr lang="lv-LV" noProof="0" dirty="0" err="1"/>
              <a:t>edit</a:t>
            </a:r>
            <a:r>
              <a:rPr lang="lv-LV" noProof="0" dirty="0"/>
              <a:t> </a:t>
            </a:r>
            <a:r>
              <a:rPr lang="lv-LV" noProof="0" dirty="0" err="1"/>
              <a:t>Master</a:t>
            </a:r>
            <a:r>
              <a:rPr lang="lv-LV" noProof="0" dirty="0"/>
              <a:t> </a:t>
            </a:r>
            <a:r>
              <a:rPr lang="lv-LV" noProof="0" dirty="0" err="1"/>
              <a:t>subtitle</a:t>
            </a:r>
            <a:r>
              <a:rPr lang="lv-LV" noProof="0" dirty="0"/>
              <a:t> </a:t>
            </a:r>
            <a:r>
              <a:rPr lang="lv-LV" noProof="0" dirty="0" err="1"/>
              <a:t>style</a:t>
            </a:r>
            <a:endParaRPr lang="lv-LV" noProof="0" dirty="0"/>
          </a:p>
        </p:txBody>
      </p:sp>
      <p:sp>
        <p:nvSpPr>
          <p:cNvPr id="8" name="Rectangle 4"/>
          <p:cNvSpPr>
            <a:spLocks noGrp="1" noChangeArrowheads="1"/>
          </p:cNvSpPr>
          <p:nvPr>
            <p:ph type="dt" sz="half" idx="10"/>
          </p:nvPr>
        </p:nvSpPr>
        <p:spPr/>
        <p:txBody>
          <a:bodyPr/>
          <a:lstStyle>
            <a:lvl1pPr>
              <a:defRPr/>
            </a:lvl1pPr>
          </a:lstStyle>
          <a:p>
            <a:pPr>
              <a:defRPr/>
            </a:pPr>
            <a:endParaRPr lang="lv-LV"/>
          </a:p>
        </p:txBody>
      </p:sp>
      <p:sp>
        <p:nvSpPr>
          <p:cNvPr id="9" name="Rectangle 5"/>
          <p:cNvSpPr>
            <a:spLocks noGrp="1" noChangeArrowheads="1"/>
          </p:cNvSpPr>
          <p:nvPr>
            <p:ph type="ftr" sz="quarter" idx="11"/>
          </p:nvPr>
        </p:nvSpPr>
        <p:spPr/>
        <p:txBody>
          <a:bodyPr/>
          <a:lstStyle>
            <a:lvl1pPr>
              <a:defRPr/>
            </a:lvl1pPr>
          </a:lstStyle>
          <a:p>
            <a:pPr>
              <a:defRPr/>
            </a:pPr>
            <a:endParaRPr lang="lv-LV"/>
          </a:p>
        </p:txBody>
      </p:sp>
      <p:sp>
        <p:nvSpPr>
          <p:cNvPr id="10" name="Rectangle 6"/>
          <p:cNvSpPr>
            <a:spLocks noGrp="1" noChangeArrowheads="1"/>
          </p:cNvSpPr>
          <p:nvPr>
            <p:ph type="sldNum" sz="quarter" idx="12"/>
          </p:nvPr>
        </p:nvSpPr>
        <p:spPr>
          <a:xfrm>
            <a:off x="8737600" y="6252405"/>
            <a:ext cx="2844800" cy="457200"/>
          </a:xfrm>
        </p:spPr>
        <p:txBody>
          <a:bodyPr/>
          <a:lstStyle>
            <a:lvl1pPr>
              <a:defRPr/>
            </a:lvl1pPr>
          </a:lstStyle>
          <a:p>
            <a:pPr>
              <a:defRPr/>
            </a:pPr>
            <a:fld id="{0AF666B0-6A54-9B41-858B-0A21FC9AD25A}" type="slidenum">
              <a:rPr lang="lv-LV"/>
              <a:pPr>
                <a:defRPr/>
              </a:pPr>
              <a:t>‹#›</a:t>
            </a:fld>
            <a:endParaRPr lang="lv-LV"/>
          </a:p>
        </p:txBody>
      </p:sp>
      <p:sp>
        <p:nvSpPr>
          <p:cNvPr id="3" name="Taisnstūris 2"/>
          <p:cNvSpPr/>
          <p:nvPr userDrawn="1"/>
        </p:nvSpPr>
        <p:spPr>
          <a:xfrm>
            <a:off x="11805139" y="5159034"/>
            <a:ext cx="386860" cy="942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sz="2400"/>
          </a:p>
        </p:txBody>
      </p:sp>
      <p:sp>
        <p:nvSpPr>
          <p:cNvPr id="2" name="Taisnstūris 1"/>
          <p:cNvSpPr/>
          <p:nvPr userDrawn="1"/>
        </p:nvSpPr>
        <p:spPr>
          <a:xfrm>
            <a:off x="9495694" y="152400"/>
            <a:ext cx="2696306"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sz="2400"/>
          </a:p>
        </p:txBody>
      </p:sp>
    </p:spTree>
    <p:extLst>
      <p:ext uri="{BB962C8B-B14F-4D97-AF65-F5344CB8AC3E}">
        <p14:creationId xmlns:p14="http://schemas.microsoft.com/office/powerpoint/2010/main" val="3045567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243" name="Picture 3" descr="C:\Users\meow\Google Drive\BRIGHT\Pedejie darbi\ecobaltia\ppt\elements.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3" y="6195848"/>
            <a:ext cx="1057503" cy="6621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1" y="365247"/>
            <a:ext cx="8864047" cy="1031164"/>
          </a:xfrm>
        </p:spPr>
        <p:txBody>
          <a:bodyPr anchor="ctr"/>
          <a:lstStyle>
            <a:lvl1pPr algn="l">
              <a:defRPr sz="2800" b="1" i="0" baseline="0">
                <a:latin typeface="+mj-lt"/>
              </a:defRPr>
            </a:lvl1pPr>
          </a:lstStyle>
          <a:p>
            <a:r>
              <a:rPr lang="en-US" dirty="0"/>
              <a:t>Click to edit Master title style</a:t>
            </a:r>
            <a:endParaRPr lang="lv-LV"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4" name="Rectangle 4"/>
          <p:cNvSpPr>
            <a:spLocks noGrp="1" noChangeArrowheads="1"/>
          </p:cNvSpPr>
          <p:nvPr>
            <p:ph type="dt" sz="half" idx="10"/>
          </p:nvPr>
        </p:nvSpPr>
        <p:spPr>
          <a:ln/>
        </p:spPr>
        <p:txBody>
          <a:bodyPr anchor="b"/>
          <a:lstStyle>
            <a:lvl1pPr>
              <a:defRPr/>
            </a:lvl1pPr>
          </a:lstStyle>
          <a:p>
            <a:pPr>
              <a:defRPr/>
            </a:pPr>
            <a:endParaRPr lang="lv-LV"/>
          </a:p>
        </p:txBody>
      </p:sp>
      <p:sp>
        <p:nvSpPr>
          <p:cNvPr id="5" name="Rectangle 5"/>
          <p:cNvSpPr>
            <a:spLocks noGrp="1" noChangeArrowheads="1"/>
          </p:cNvSpPr>
          <p:nvPr>
            <p:ph type="ftr" sz="quarter" idx="11"/>
          </p:nvPr>
        </p:nvSpPr>
        <p:spPr>
          <a:ln/>
        </p:spPr>
        <p:txBody>
          <a:bodyPr anchor="b"/>
          <a:lstStyle>
            <a:lvl1pPr>
              <a:defRPr/>
            </a:lvl1pPr>
          </a:lstStyle>
          <a:p>
            <a:pPr>
              <a:defRPr/>
            </a:pPr>
            <a:endParaRPr lang="lv-LV"/>
          </a:p>
        </p:txBody>
      </p:sp>
      <p:sp>
        <p:nvSpPr>
          <p:cNvPr id="6" name="Rectangle 6"/>
          <p:cNvSpPr>
            <a:spLocks noGrp="1" noChangeArrowheads="1"/>
          </p:cNvSpPr>
          <p:nvPr>
            <p:ph type="sldNum" sz="quarter" idx="12"/>
          </p:nvPr>
        </p:nvSpPr>
        <p:spPr>
          <a:ln/>
        </p:spPr>
        <p:txBody>
          <a:bodyPr anchor="b"/>
          <a:lstStyle>
            <a:lvl1pPr>
              <a:defRPr/>
            </a:lvl1pPr>
          </a:lstStyle>
          <a:p>
            <a:pPr>
              <a:defRPr/>
            </a:pPr>
            <a:fld id="{134B1089-DE1C-9C4A-8A57-B1CFB1FE28E6}" type="slidenum">
              <a:rPr lang="lv-LV"/>
              <a:pPr>
                <a:defRPr/>
              </a:pPr>
              <a:t>‹#›</a:t>
            </a:fld>
            <a:endParaRPr lang="lv-LV"/>
          </a:p>
        </p:txBody>
      </p:sp>
    </p:spTree>
    <p:extLst>
      <p:ext uri="{BB962C8B-B14F-4D97-AF65-F5344CB8AC3E}">
        <p14:creationId xmlns:p14="http://schemas.microsoft.com/office/powerpoint/2010/main" val="657826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2">
    <p:bg>
      <p:bgPr>
        <a:solidFill>
          <a:srgbClr val="B2D235"/>
        </a:solidFill>
        <a:effectLst/>
      </p:bgPr>
    </p:bg>
    <p:spTree>
      <p:nvGrpSpPr>
        <p:cNvPr id="1" name=""/>
        <p:cNvGrpSpPr/>
        <p:nvPr/>
      </p:nvGrpSpPr>
      <p:grpSpPr>
        <a:xfrm>
          <a:off x="0" y="0"/>
          <a:ext cx="0" cy="0"/>
          <a:chOff x="0" y="0"/>
          <a:chExt cx="0" cy="0"/>
        </a:xfrm>
      </p:grpSpPr>
      <p:sp>
        <p:nvSpPr>
          <p:cNvPr id="8" name="Taisnstūris 7"/>
          <p:cNvSpPr/>
          <p:nvPr userDrawn="1"/>
        </p:nvSpPr>
        <p:spPr>
          <a:xfrm>
            <a:off x="9845025" y="508886"/>
            <a:ext cx="2035457" cy="771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sz="2400"/>
          </a:p>
        </p:txBody>
      </p:sp>
      <p:pic>
        <p:nvPicPr>
          <p:cNvPr id="7" name="Picture 2" descr="C:\Users\meow\Google Drive\BRIGHT\Pedejie darbi\ecobaltia\EcoBaltia_logo_white.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845016" y="604297"/>
            <a:ext cx="1858841" cy="5406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1" y="365247"/>
            <a:ext cx="8864047" cy="1031164"/>
          </a:xfrm>
        </p:spPr>
        <p:txBody>
          <a:bodyPr anchor="ctr"/>
          <a:lstStyle>
            <a:lvl1pPr algn="l">
              <a:defRPr sz="2800" b="1" i="0" baseline="0">
                <a:solidFill>
                  <a:schemeClr val="tx1">
                    <a:lumMod val="85000"/>
                    <a:lumOff val="15000"/>
                  </a:schemeClr>
                </a:solidFill>
                <a:latin typeface="+mj-lt"/>
              </a:defRPr>
            </a:lvl1pPr>
          </a:lstStyle>
          <a:p>
            <a:r>
              <a:rPr lang="en-US" dirty="0"/>
              <a:t>Click to edit Master title style</a:t>
            </a:r>
            <a:endParaRPr lang="lv-LV" dirty="0"/>
          </a:p>
        </p:txBody>
      </p:sp>
      <p:sp>
        <p:nvSpPr>
          <p:cNvPr id="3" name="Content Placeholder 2"/>
          <p:cNvSpPr>
            <a:spLocks noGrp="1"/>
          </p:cNvSpPr>
          <p:nvPr>
            <p:ph idx="1"/>
          </p:nvPr>
        </p:nvSpPr>
        <p:spPr/>
        <p:txBody>
          <a:bodyPr/>
          <a:lstStyle>
            <a:lvl1pPr>
              <a:buClr>
                <a:schemeClr val="bg1"/>
              </a:buClr>
              <a:defRPr>
                <a:solidFill>
                  <a:schemeClr val="tx1">
                    <a:lumMod val="85000"/>
                    <a:lumOff val="15000"/>
                  </a:schemeClr>
                </a:solidFill>
              </a:defRPr>
            </a:lvl1pPr>
            <a:lvl2pPr>
              <a:buClr>
                <a:schemeClr val="bg1"/>
              </a:buClr>
              <a:defRPr>
                <a:solidFill>
                  <a:schemeClr val="tx1">
                    <a:lumMod val="85000"/>
                    <a:lumOff val="15000"/>
                  </a:schemeClr>
                </a:solidFill>
              </a:defRPr>
            </a:lvl2pPr>
            <a:lvl3pPr>
              <a:buClr>
                <a:schemeClr val="bg1"/>
              </a:buClr>
              <a:defRPr>
                <a:solidFill>
                  <a:schemeClr val="tx1">
                    <a:lumMod val="85000"/>
                    <a:lumOff val="15000"/>
                  </a:schemeClr>
                </a:solidFill>
              </a:defRPr>
            </a:lvl3pPr>
            <a:lvl4pPr>
              <a:buClr>
                <a:schemeClr val="bg1"/>
              </a:buClr>
              <a:defRPr>
                <a:solidFill>
                  <a:schemeClr val="tx1">
                    <a:lumMod val="85000"/>
                    <a:lumOff val="15000"/>
                  </a:schemeClr>
                </a:solidFill>
              </a:defRPr>
            </a:lvl4pPr>
            <a:lvl5pPr>
              <a:buClr>
                <a:schemeClr val="bg1"/>
              </a:buClr>
              <a:defRPr>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4" name="Rectangle 4"/>
          <p:cNvSpPr>
            <a:spLocks noGrp="1" noChangeArrowheads="1"/>
          </p:cNvSpPr>
          <p:nvPr>
            <p:ph type="dt" sz="half" idx="10"/>
          </p:nvPr>
        </p:nvSpPr>
        <p:spPr>
          <a:ln/>
        </p:spPr>
        <p:txBody>
          <a:bodyPr anchor="b"/>
          <a:lstStyle>
            <a:lvl1pPr>
              <a:defRPr/>
            </a:lvl1pPr>
          </a:lstStyle>
          <a:p>
            <a:pPr>
              <a:defRPr/>
            </a:pPr>
            <a:endParaRPr lang="lv-LV"/>
          </a:p>
        </p:txBody>
      </p:sp>
      <p:sp>
        <p:nvSpPr>
          <p:cNvPr id="5" name="Rectangle 5"/>
          <p:cNvSpPr>
            <a:spLocks noGrp="1" noChangeArrowheads="1"/>
          </p:cNvSpPr>
          <p:nvPr>
            <p:ph type="ftr" sz="quarter" idx="11"/>
          </p:nvPr>
        </p:nvSpPr>
        <p:spPr>
          <a:ln/>
        </p:spPr>
        <p:txBody>
          <a:bodyPr anchor="b"/>
          <a:lstStyle>
            <a:lvl1pPr>
              <a:defRPr/>
            </a:lvl1pPr>
          </a:lstStyle>
          <a:p>
            <a:pPr>
              <a:defRPr/>
            </a:pPr>
            <a:endParaRPr lang="lv-LV"/>
          </a:p>
        </p:txBody>
      </p:sp>
      <p:sp>
        <p:nvSpPr>
          <p:cNvPr id="6" name="Rectangle 6"/>
          <p:cNvSpPr>
            <a:spLocks noGrp="1" noChangeArrowheads="1"/>
          </p:cNvSpPr>
          <p:nvPr>
            <p:ph type="sldNum" sz="quarter" idx="12"/>
          </p:nvPr>
        </p:nvSpPr>
        <p:spPr>
          <a:ln/>
        </p:spPr>
        <p:txBody>
          <a:bodyPr anchor="b"/>
          <a:lstStyle>
            <a:lvl1pPr>
              <a:defRPr/>
            </a:lvl1pPr>
          </a:lstStyle>
          <a:p>
            <a:pPr>
              <a:defRPr/>
            </a:pPr>
            <a:fld id="{134B1089-DE1C-9C4A-8A57-B1CFB1FE28E6}" type="slidenum">
              <a:rPr lang="lv-LV"/>
              <a:pPr>
                <a:defRPr/>
              </a:pPr>
              <a:t>‹#›</a:t>
            </a:fld>
            <a:endParaRPr lang="lv-LV"/>
          </a:p>
        </p:txBody>
      </p:sp>
    </p:spTree>
    <p:extLst>
      <p:ext uri="{BB962C8B-B14F-4D97-AF65-F5344CB8AC3E}">
        <p14:creationId xmlns:p14="http://schemas.microsoft.com/office/powerpoint/2010/main" val="706538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1">
    <p:spTree>
      <p:nvGrpSpPr>
        <p:cNvPr id="1" name=""/>
        <p:cNvGrpSpPr/>
        <p:nvPr/>
      </p:nvGrpSpPr>
      <p:grpSpPr>
        <a:xfrm>
          <a:off x="0" y="0"/>
          <a:ext cx="0" cy="0"/>
          <a:chOff x="0" y="0"/>
          <a:chExt cx="0" cy="0"/>
        </a:xfrm>
      </p:grpSpPr>
      <p:pic>
        <p:nvPicPr>
          <p:cNvPr id="12290" name="Picture 2" descr="C:\Users\meow\Google Drive\BRIGHT\Pedejie darbi\ecobaltia\ppt\1.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3" y="4"/>
            <a:ext cx="12232297"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063262" y="4406920"/>
            <a:ext cx="9519138" cy="1362075"/>
          </a:xfrm>
        </p:spPr>
        <p:txBody>
          <a:bodyPr anchor="t"/>
          <a:lstStyle>
            <a:lvl1pPr algn="r">
              <a:defRPr sz="3600" b="1" cap="all" baseline="0">
                <a:solidFill>
                  <a:schemeClr val="tx1">
                    <a:lumMod val="65000"/>
                    <a:lumOff val="35000"/>
                  </a:schemeClr>
                </a:solidFill>
                <a:latin typeface="+mj-lt"/>
              </a:defRPr>
            </a:lvl1pPr>
          </a:lstStyle>
          <a:p>
            <a:r>
              <a:rPr lang="en-US" dirty="0"/>
              <a:t>Click to edit Master title style</a:t>
            </a:r>
            <a:endParaRPr lang="lv-LV" dirty="0"/>
          </a:p>
        </p:txBody>
      </p:sp>
      <p:sp>
        <p:nvSpPr>
          <p:cNvPr id="3" name="Text Placeholder 2"/>
          <p:cNvSpPr>
            <a:spLocks noGrp="1"/>
          </p:cNvSpPr>
          <p:nvPr>
            <p:ph type="body" idx="1"/>
          </p:nvPr>
        </p:nvSpPr>
        <p:spPr>
          <a:xfrm>
            <a:off x="2063262" y="2906713"/>
            <a:ext cx="9519138" cy="1500187"/>
          </a:xfrm>
        </p:spPr>
        <p:txBody>
          <a:bodyPr anchor="b"/>
          <a:lstStyle>
            <a:lvl1pPr marL="0" indent="0" algn="r">
              <a:buNone/>
              <a:defRPr sz="2000">
                <a:solidFill>
                  <a:schemeClr val="tx1">
                    <a:lumMod val="65000"/>
                    <a:lumOff val="35000"/>
                  </a:schemeClr>
                </a:solidFill>
              </a:defRPr>
            </a:lvl1pPr>
            <a:lvl2pPr marL="457235" indent="0">
              <a:buNone/>
              <a:defRPr sz="1800"/>
            </a:lvl2pPr>
            <a:lvl3pPr marL="914469" indent="0">
              <a:buNone/>
              <a:defRPr sz="1600"/>
            </a:lvl3pPr>
            <a:lvl4pPr marL="1371702" indent="0">
              <a:buNone/>
              <a:defRPr sz="1400"/>
            </a:lvl4pPr>
            <a:lvl5pPr marL="1828938" indent="0">
              <a:buNone/>
              <a:defRPr sz="1400"/>
            </a:lvl5pPr>
            <a:lvl6pPr marL="2286171" indent="0">
              <a:buNone/>
              <a:defRPr sz="1400"/>
            </a:lvl6pPr>
            <a:lvl7pPr marL="2743405" indent="0">
              <a:buNone/>
              <a:defRPr sz="1400"/>
            </a:lvl7pPr>
            <a:lvl8pPr marL="3200640" indent="0">
              <a:buNone/>
              <a:defRPr sz="1400"/>
            </a:lvl8pPr>
            <a:lvl9pPr marL="365787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lv-LV"/>
          </a:p>
        </p:txBody>
      </p:sp>
      <p:sp>
        <p:nvSpPr>
          <p:cNvPr id="5" name="Rectangle 5"/>
          <p:cNvSpPr>
            <a:spLocks noGrp="1" noChangeArrowheads="1"/>
          </p:cNvSpPr>
          <p:nvPr>
            <p:ph type="ftr" sz="quarter" idx="11"/>
          </p:nvPr>
        </p:nvSpPr>
        <p:spPr>
          <a:ln/>
        </p:spPr>
        <p:txBody>
          <a:bodyPr/>
          <a:lstStyle>
            <a:lvl1pPr>
              <a:defRPr/>
            </a:lvl1pPr>
          </a:lstStyle>
          <a:p>
            <a:pPr>
              <a:defRPr/>
            </a:pPr>
            <a:endParaRPr lang="lv-LV"/>
          </a:p>
        </p:txBody>
      </p:sp>
      <p:sp>
        <p:nvSpPr>
          <p:cNvPr id="6" name="Rectangle 6"/>
          <p:cNvSpPr>
            <a:spLocks noGrp="1" noChangeArrowheads="1"/>
          </p:cNvSpPr>
          <p:nvPr>
            <p:ph type="sldNum" sz="quarter" idx="12"/>
          </p:nvPr>
        </p:nvSpPr>
        <p:spPr>
          <a:xfrm>
            <a:off x="8737600" y="6252405"/>
            <a:ext cx="2844800" cy="457200"/>
          </a:xfrm>
          <a:ln/>
        </p:spPr>
        <p:txBody>
          <a:bodyPr/>
          <a:lstStyle>
            <a:lvl1pPr>
              <a:defRPr/>
            </a:lvl1pPr>
          </a:lstStyle>
          <a:p>
            <a:pPr>
              <a:defRPr/>
            </a:pPr>
            <a:fld id="{CE1D14CA-A979-4E40-BD79-860D562B1AD5}" type="slidenum">
              <a:rPr lang="lv-LV"/>
              <a:pPr>
                <a:defRPr/>
              </a:pPr>
              <a:t>‹#›</a:t>
            </a:fld>
            <a:endParaRPr lang="lv-LV"/>
          </a:p>
        </p:txBody>
      </p:sp>
    </p:spTree>
    <p:extLst>
      <p:ext uri="{BB962C8B-B14F-4D97-AF65-F5344CB8AC3E}">
        <p14:creationId xmlns:p14="http://schemas.microsoft.com/office/powerpoint/2010/main" val="1041728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2">
    <p:spTree>
      <p:nvGrpSpPr>
        <p:cNvPr id="1" name=""/>
        <p:cNvGrpSpPr/>
        <p:nvPr/>
      </p:nvGrpSpPr>
      <p:grpSpPr>
        <a:xfrm>
          <a:off x="0" y="0"/>
          <a:ext cx="0" cy="0"/>
          <a:chOff x="0" y="0"/>
          <a:chExt cx="0" cy="0"/>
        </a:xfrm>
      </p:grpSpPr>
      <p:pic>
        <p:nvPicPr>
          <p:cNvPr id="8" name="Picture 2" descr="C:\Users\meow\Google Drive\BRIGHT\Pedejie darbi\ecobaltia\ppt\baltia_parstrade.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 y="4"/>
            <a:ext cx="12232295"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063262" y="4406920"/>
            <a:ext cx="9519138" cy="1362075"/>
          </a:xfrm>
        </p:spPr>
        <p:txBody>
          <a:bodyPr anchor="t"/>
          <a:lstStyle>
            <a:lvl1pPr algn="r">
              <a:defRPr sz="3600" b="1" cap="all" baseline="0">
                <a:solidFill>
                  <a:schemeClr val="tx1">
                    <a:lumMod val="65000"/>
                    <a:lumOff val="35000"/>
                  </a:schemeClr>
                </a:solidFill>
                <a:latin typeface="+mj-lt"/>
              </a:defRPr>
            </a:lvl1pPr>
          </a:lstStyle>
          <a:p>
            <a:r>
              <a:rPr lang="en-US" dirty="0"/>
              <a:t>Click to edit Master title style</a:t>
            </a:r>
            <a:endParaRPr lang="lv-LV" dirty="0"/>
          </a:p>
        </p:txBody>
      </p:sp>
      <p:sp>
        <p:nvSpPr>
          <p:cNvPr id="3" name="Text Placeholder 2"/>
          <p:cNvSpPr>
            <a:spLocks noGrp="1"/>
          </p:cNvSpPr>
          <p:nvPr>
            <p:ph type="body" idx="1"/>
          </p:nvPr>
        </p:nvSpPr>
        <p:spPr>
          <a:xfrm>
            <a:off x="2063262" y="2906713"/>
            <a:ext cx="9519138" cy="1500187"/>
          </a:xfrm>
        </p:spPr>
        <p:txBody>
          <a:bodyPr anchor="b"/>
          <a:lstStyle>
            <a:lvl1pPr marL="0" indent="0" algn="r">
              <a:buNone/>
              <a:defRPr sz="2000">
                <a:solidFill>
                  <a:schemeClr val="tx1">
                    <a:lumMod val="65000"/>
                    <a:lumOff val="35000"/>
                  </a:schemeClr>
                </a:solidFill>
              </a:defRPr>
            </a:lvl1pPr>
            <a:lvl2pPr marL="457235" indent="0">
              <a:buNone/>
              <a:defRPr sz="1800"/>
            </a:lvl2pPr>
            <a:lvl3pPr marL="914469" indent="0">
              <a:buNone/>
              <a:defRPr sz="1600"/>
            </a:lvl3pPr>
            <a:lvl4pPr marL="1371702" indent="0">
              <a:buNone/>
              <a:defRPr sz="1400"/>
            </a:lvl4pPr>
            <a:lvl5pPr marL="1828938" indent="0">
              <a:buNone/>
              <a:defRPr sz="1400"/>
            </a:lvl5pPr>
            <a:lvl6pPr marL="2286171" indent="0">
              <a:buNone/>
              <a:defRPr sz="1400"/>
            </a:lvl6pPr>
            <a:lvl7pPr marL="2743405" indent="0">
              <a:buNone/>
              <a:defRPr sz="1400"/>
            </a:lvl7pPr>
            <a:lvl8pPr marL="3200640" indent="0">
              <a:buNone/>
              <a:defRPr sz="1400"/>
            </a:lvl8pPr>
            <a:lvl9pPr marL="365787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lv-LV"/>
          </a:p>
        </p:txBody>
      </p:sp>
      <p:sp>
        <p:nvSpPr>
          <p:cNvPr id="5" name="Rectangle 5"/>
          <p:cNvSpPr>
            <a:spLocks noGrp="1" noChangeArrowheads="1"/>
          </p:cNvSpPr>
          <p:nvPr>
            <p:ph type="ftr" sz="quarter" idx="11"/>
          </p:nvPr>
        </p:nvSpPr>
        <p:spPr>
          <a:ln/>
        </p:spPr>
        <p:txBody>
          <a:bodyPr/>
          <a:lstStyle>
            <a:lvl1pPr>
              <a:defRPr/>
            </a:lvl1pPr>
          </a:lstStyle>
          <a:p>
            <a:pPr>
              <a:defRPr/>
            </a:pPr>
            <a:endParaRPr lang="lv-LV"/>
          </a:p>
        </p:txBody>
      </p:sp>
      <p:sp>
        <p:nvSpPr>
          <p:cNvPr id="6" name="Rectangle 6"/>
          <p:cNvSpPr>
            <a:spLocks noGrp="1" noChangeArrowheads="1"/>
          </p:cNvSpPr>
          <p:nvPr>
            <p:ph type="sldNum" sz="quarter" idx="12"/>
          </p:nvPr>
        </p:nvSpPr>
        <p:spPr>
          <a:xfrm>
            <a:off x="8737600" y="6252405"/>
            <a:ext cx="2844800" cy="457200"/>
          </a:xfrm>
          <a:ln/>
        </p:spPr>
        <p:txBody>
          <a:bodyPr/>
          <a:lstStyle>
            <a:lvl1pPr>
              <a:defRPr/>
            </a:lvl1pPr>
          </a:lstStyle>
          <a:p>
            <a:pPr>
              <a:defRPr/>
            </a:pPr>
            <a:fld id="{CE1D14CA-A979-4E40-BD79-860D562B1AD5}" type="slidenum">
              <a:rPr lang="lv-LV"/>
              <a:pPr>
                <a:defRPr/>
              </a:pPr>
              <a:t>‹#›</a:t>
            </a:fld>
            <a:endParaRPr lang="lv-LV"/>
          </a:p>
        </p:txBody>
      </p:sp>
    </p:spTree>
    <p:extLst>
      <p:ext uri="{BB962C8B-B14F-4D97-AF65-F5344CB8AC3E}">
        <p14:creationId xmlns:p14="http://schemas.microsoft.com/office/powerpoint/2010/main" val="2343338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3" descr="C:\Users\meow\Google Drive\BRIGHT\Pedejie darbi\ecobaltia\ppt\elements.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3" y="6195848"/>
            <a:ext cx="1057503" cy="6621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1" y="365247"/>
            <a:ext cx="8830452" cy="1031164"/>
          </a:xfrm>
        </p:spPr>
        <p:txBody>
          <a:bodyPr/>
          <a:lstStyle>
            <a:lvl1pPr>
              <a:defRPr b="1" i="0" baseline="0">
                <a:latin typeface="+mj-lt"/>
              </a:defRPr>
            </a:lvl1pPr>
          </a:lstStyle>
          <a:p>
            <a:r>
              <a:rPr lang="en-US" dirty="0"/>
              <a:t>Click to edit Master title style</a:t>
            </a:r>
            <a:endParaRPr lang="lv-LV" dirty="0"/>
          </a:p>
        </p:txBody>
      </p:sp>
      <p:sp>
        <p:nvSpPr>
          <p:cNvPr id="3" name="Content Placeholder 2"/>
          <p:cNvSpPr>
            <a:spLocks noGrp="1"/>
          </p:cNvSpPr>
          <p:nvPr>
            <p:ph sz="half" idx="1"/>
          </p:nvPr>
        </p:nvSpPr>
        <p:spPr>
          <a:xfrm>
            <a:off x="609603" y="1501259"/>
            <a:ext cx="5202672" cy="462967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4" name="Content Placeholder 3"/>
          <p:cNvSpPr>
            <a:spLocks noGrp="1"/>
          </p:cNvSpPr>
          <p:nvPr>
            <p:ph sz="half" idx="2"/>
          </p:nvPr>
        </p:nvSpPr>
        <p:spPr>
          <a:xfrm>
            <a:off x="6325129" y="1501259"/>
            <a:ext cx="5257281" cy="462967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5" name="Rectangle 4"/>
          <p:cNvSpPr>
            <a:spLocks noGrp="1" noChangeArrowheads="1"/>
          </p:cNvSpPr>
          <p:nvPr>
            <p:ph type="dt" sz="half" idx="10"/>
          </p:nvPr>
        </p:nvSpPr>
        <p:spPr>
          <a:ln/>
        </p:spPr>
        <p:txBody>
          <a:bodyPr/>
          <a:lstStyle>
            <a:lvl1pPr>
              <a:defRPr/>
            </a:lvl1pPr>
          </a:lstStyle>
          <a:p>
            <a:pPr>
              <a:defRPr/>
            </a:pPr>
            <a:endParaRPr lang="lv-LV"/>
          </a:p>
        </p:txBody>
      </p:sp>
      <p:sp>
        <p:nvSpPr>
          <p:cNvPr id="6" name="Rectangle 5"/>
          <p:cNvSpPr>
            <a:spLocks noGrp="1" noChangeArrowheads="1"/>
          </p:cNvSpPr>
          <p:nvPr>
            <p:ph type="ftr" sz="quarter" idx="11"/>
          </p:nvPr>
        </p:nvSpPr>
        <p:spPr>
          <a:ln/>
        </p:spPr>
        <p:txBody>
          <a:bodyPr/>
          <a:lstStyle>
            <a:lvl1pPr>
              <a:defRPr/>
            </a:lvl1pPr>
          </a:lstStyle>
          <a:p>
            <a:pPr>
              <a:defRPr/>
            </a:pPr>
            <a:endParaRPr lang="lv-LV"/>
          </a:p>
        </p:txBody>
      </p:sp>
      <p:sp>
        <p:nvSpPr>
          <p:cNvPr id="7" name="Rectangle 6"/>
          <p:cNvSpPr>
            <a:spLocks noGrp="1" noChangeArrowheads="1"/>
          </p:cNvSpPr>
          <p:nvPr>
            <p:ph type="sldNum" sz="quarter" idx="12"/>
          </p:nvPr>
        </p:nvSpPr>
        <p:spPr>
          <a:ln/>
        </p:spPr>
        <p:txBody>
          <a:bodyPr/>
          <a:lstStyle>
            <a:lvl1pPr>
              <a:defRPr/>
            </a:lvl1pPr>
          </a:lstStyle>
          <a:p>
            <a:pPr>
              <a:defRPr/>
            </a:pPr>
            <a:fld id="{FD01AECF-059A-9C44-AC6E-DC5BB4A65EC7}" type="slidenum">
              <a:rPr lang="lv-LV"/>
              <a:pPr>
                <a:defRPr/>
              </a:pPr>
              <a:t>‹#›</a:t>
            </a:fld>
            <a:endParaRPr lang="lv-LV"/>
          </a:p>
        </p:txBody>
      </p:sp>
    </p:spTree>
    <p:extLst>
      <p:ext uri="{BB962C8B-B14F-4D97-AF65-F5344CB8AC3E}">
        <p14:creationId xmlns:p14="http://schemas.microsoft.com/office/powerpoint/2010/main" val="4030408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D9A8AE-5D64-449D-945C-248C072D985B}"/>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10022002" y="635680"/>
            <a:ext cx="1682327" cy="490298"/>
          </a:xfrm>
          <a:prstGeom prst="rect">
            <a:avLst/>
          </a:prstGeom>
        </p:spPr>
      </p:pic>
      <p:sp>
        <p:nvSpPr>
          <p:cNvPr id="1026" name="Rectangle 2"/>
          <p:cNvSpPr>
            <a:spLocks noGrp="1" noChangeArrowheads="1"/>
          </p:cNvSpPr>
          <p:nvPr>
            <p:ph type="title"/>
          </p:nvPr>
        </p:nvSpPr>
        <p:spPr bwMode="auto">
          <a:xfrm>
            <a:off x="609603" y="365247"/>
            <a:ext cx="8851856" cy="103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lv-LV" dirty="0" err="1"/>
              <a:t>Click</a:t>
            </a:r>
            <a:r>
              <a:rPr lang="lv-LV" dirty="0"/>
              <a:t> to </a:t>
            </a:r>
            <a:r>
              <a:rPr lang="lv-LV" dirty="0" err="1"/>
              <a:t>edit</a:t>
            </a:r>
            <a:r>
              <a:rPr lang="lv-LV" dirty="0"/>
              <a:t> </a:t>
            </a:r>
            <a:r>
              <a:rPr lang="lv-LV" dirty="0" err="1"/>
              <a:t>Master</a:t>
            </a:r>
            <a:r>
              <a:rPr lang="lv-LV" dirty="0"/>
              <a:t> </a:t>
            </a:r>
            <a:r>
              <a:rPr lang="lv-LV" dirty="0" err="1"/>
              <a:t>title</a:t>
            </a:r>
            <a:r>
              <a:rPr lang="lv-LV" dirty="0"/>
              <a:t> </a:t>
            </a:r>
            <a:r>
              <a:rPr lang="lv-LV" dirty="0" err="1"/>
              <a:t>style</a:t>
            </a:r>
            <a:endParaRPr lang="lv-LV" dirty="0"/>
          </a:p>
        </p:txBody>
      </p:sp>
      <p:sp>
        <p:nvSpPr>
          <p:cNvPr id="1028" name="Rectangle 3"/>
          <p:cNvSpPr>
            <a:spLocks noGrp="1" noChangeArrowheads="1"/>
          </p:cNvSpPr>
          <p:nvPr>
            <p:ph type="body" idx="1"/>
          </p:nvPr>
        </p:nvSpPr>
        <p:spPr bwMode="auto">
          <a:xfrm>
            <a:off x="609600" y="1517891"/>
            <a:ext cx="10972800"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spcCol="108000" anchor="t" anchorCtr="0" compatLnSpc="1">
            <a:prstTxWarp prst="textNoShape">
              <a:avLst/>
            </a:prstTxWarp>
            <a:normAutofit/>
          </a:bodyPr>
          <a:lstStyle/>
          <a:p>
            <a:pPr lvl="0"/>
            <a:r>
              <a:rPr lang="lv-LV" dirty="0" err="1"/>
              <a:t>Click</a:t>
            </a:r>
            <a:r>
              <a:rPr lang="lv-LV" dirty="0"/>
              <a:t> to </a:t>
            </a:r>
            <a:r>
              <a:rPr lang="lv-LV" dirty="0" err="1"/>
              <a:t>edit</a:t>
            </a:r>
            <a:r>
              <a:rPr lang="lv-LV" dirty="0"/>
              <a:t> </a:t>
            </a:r>
            <a:r>
              <a:rPr lang="lv-LV" dirty="0" err="1"/>
              <a:t>Master</a:t>
            </a:r>
            <a:r>
              <a:rPr lang="lv-LV" dirty="0"/>
              <a:t> </a:t>
            </a:r>
            <a:r>
              <a:rPr lang="lv-LV" dirty="0" err="1"/>
              <a:t>text</a:t>
            </a:r>
            <a:r>
              <a:rPr lang="lv-LV" dirty="0"/>
              <a:t> </a:t>
            </a:r>
            <a:r>
              <a:rPr lang="lv-LV" dirty="0" err="1"/>
              <a:t>styles</a:t>
            </a:r>
            <a:endParaRPr lang="lv-LV" dirty="0"/>
          </a:p>
          <a:p>
            <a:pPr lvl="1"/>
            <a:r>
              <a:rPr lang="lv-LV" dirty="0" err="1"/>
              <a:t>Second</a:t>
            </a:r>
            <a:r>
              <a:rPr lang="lv-LV" dirty="0"/>
              <a:t> </a:t>
            </a:r>
            <a:r>
              <a:rPr lang="lv-LV" dirty="0" err="1"/>
              <a:t>level</a:t>
            </a:r>
            <a:endParaRPr lang="lv-LV" dirty="0"/>
          </a:p>
          <a:p>
            <a:pPr lvl="2"/>
            <a:r>
              <a:rPr lang="lv-LV" dirty="0" err="1"/>
              <a:t>Third</a:t>
            </a:r>
            <a:r>
              <a:rPr lang="lv-LV" dirty="0"/>
              <a:t> </a:t>
            </a:r>
            <a:r>
              <a:rPr lang="lv-LV" dirty="0" err="1"/>
              <a:t>level</a:t>
            </a:r>
            <a:endParaRPr lang="lv-LV" dirty="0"/>
          </a:p>
          <a:p>
            <a:pPr lvl="3"/>
            <a:r>
              <a:rPr lang="lv-LV" dirty="0" err="1"/>
              <a:t>Fourth</a:t>
            </a:r>
            <a:r>
              <a:rPr lang="lv-LV" dirty="0"/>
              <a:t> </a:t>
            </a:r>
            <a:r>
              <a:rPr lang="lv-LV" dirty="0" err="1"/>
              <a:t>level</a:t>
            </a:r>
            <a:endParaRPr lang="lv-LV" dirty="0"/>
          </a:p>
          <a:p>
            <a:pPr lvl="4"/>
            <a:r>
              <a:rPr lang="lv-LV" dirty="0" err="1"/>
              <a:t>Fifth</a:t>
            </a:r>
            <a:r>
              <a:rPr lang="lv-LV" dirty="0"/>
              <a:t> </a:t>
            </a:r>
            <a:r>
              <a:rPr lang="lv-LV" dirty="0" err="1"/>
              <a:t>level</a:t>
            </a:r>
            <a:endParaRPr lang="lv-LV" dirty="0"/>
          </a:p>
        </p:txBody>
      </p:sp>
      <p:sp>
        <p:nvSpPr>
          <p:cNvPr id="46084" name="Rectangle 4"/>
          <p:cNvSpPr>
            <a:spLocks noGrp="1" noChangeArrowheads="1"/>
          </p:cNvSpPr>
          <p:nvPr>
            <p:ph type="dt" sz="half" idx="2"/>
          </p:nvPr>
        </p:nvSpPr>
        <p:spPr bwMode="auto">
          <a:xfrm>
            <a:off x="609602" y="6252405"/>
            <a:ext cx="280648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000">
                <a:solidFill>
                  <a:schemeClr val="bg1">
                    <a:lumMod val="65000"/>
                  </a:schemeClr>
                </a:solidFill>
                <a:latin typeface="+mj-lt"/>
                <a:ea typeface="+mn-ea"/>
                <a:cs typeface="Arial" charset="0"/>
              </a:defRPr>
            </a:lvl1pPr>
          </a:lstStyle>
          <a:p>
            <a:pPr>
              <a:defRPr/>
            </a:pPr>
            <a:endParaRPr lang="lv-LV"/>
          </a:p>
        </p:txBody>
      </p:sp>
      <p:sp>
        <p:nvSpPr>
          <p:cNvPr id="46085" name="Rectangle 5"/>
          <p:cNvSpPr>
            <a:spLocks noGrp="1" noChangeArrowheads="1"/>
          </p:cNvSpPr>
          <p:nvPr>
            <p:ph type="ftr" sz="quarter" idx="3"/>
          </p:nvPr>
        </p:nvSpPr>
        <p:spPr bwMode="auto">
          <a:xfrm>
            <a:off x="3754707" y="6252405"/>
            <a:ext cx="464555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defRPr sz="1000">
                <a:solidFill>
                  <a:schemeClr val="bg1">
                    <a:lumMod val="65000"/>
                  </a:schemeClr>
                </a:solidFill>
                <a:latin typeface="+mj-lt"/>
                <a:ea typeface="+mn-ea"/>
                <a:cs typeface="Arial" charset="0"/>
              </a:defRPr>
            </a:lvl1pPr>
          </a:lstStyle>
          <a:p>
            <a:pPr>
              <a:defRPr/>
            </a:pPr>
            <a:endParaRPr lang="lv-LV"/>
          </a:p>
        </p:txBody>
      </p:sp>
      <p:sp>
        <p:nvSpPr>
          <p:cNvPr id="46086" name="Rectangle 6"/>
          <p:cNvSpPr>
            <a:spLocks noGrp="1" noChangeArrowheads="1"/>
          </p:cNvSpPr>
          <p:nvPr>
            <p:ph type="sldNum" sz="quarter" idx="4"/>
          </p:nvPr>
        </p:nvSpPr>
        <p:spPr bwMode="auto">
          <a:xfrm>
            <a:off x="8737600" y="6252405"/>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000">
                <a:solidFill>
                  <a:schemeClr val="bg1">
                    <a:lumMod val="65000"/>
                  </a:schemeClr>
                </a:solidFill>
                <a:latin typeface="Muli ExtraBold" panose="00000900000000000000" pitchFamily="2" charset="0"/>
                <a:ea typeface="+mn-ea"/>
                <a:cs typeface="Arial" charset="0"/>
              </a:defRPr>
            </a:lvl1pPr>
          </a:lstStyle>
          <a:p>
            <a:pPr>
              <a:defRPr/>
            </a:pPr>
            <a:fld id="{2E9A06FE-26C3-864F-88F0-C88A6AB09B5D}" type="slidenum">
              <a:rPr lang="lv-LV" smtClean="0"/>
              <a:pPr>
                <a:defRPr/>
              </a:pPr>
              <a:t>‹#›</a:t>
            </a:fld>
            <a:endParaRPr lang="lv-LV" dirty="0"/>
          </a:p>
        </p:txBody>
      </p:sp>
      <p:cxnSp>
        <p:nvCxnSpPr>
          <p:cNvPr id="9" name="Straight Connector 8">
            <a:extLst>
              <a:ext uri="{FF2B5EF4-FFF2-40B4-BE49-F238E27FC236}">
                <a16:creationId xmlns:a16="http://schemas.microsoft.com/office/drawing/2014/main" id="{3297F120-AA6F-4F74-9EBA-F1AFC35BB7D4}"/>
              </a:ext>
            </a:extLst>
          </p:cNvPr>
          <p:cNvCxnSpPr/>
          <p:nvPr userDrawn="1"/>
        </p:nvCxnSpPr>
        <p:spPr>
          <a:xfrm>
            <a:off x="9720404" y="646160"/>
            <a:ext cx="0" cy="46933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34" r:id="rId1"/>
    <p:sldLayoutId id="2147483748" r:id="rId2"/>
    <p:sldLayoutId id="2147483735" r:id="rId3"/>
    <p:sldLayoutId id="2147483749" r:id="rId4"/>
    <p:sldLayoutId id="2147483731" r:id="rId5"/>
    <p:sldLayoutId id="2147483742" r:id="rId6"/>
    <p:sldLayoutId id="2147483730" r:id="rId7"/>
    <p:sldLayoutId id="2147483737" r:id="rId8"/>
    <p:sldLayoutId id="2147483729" r:id="rId9"/>
    <p:sldLayoutId id="2147483743" r:id="rId10"/>
    <p:sldLayoutId id="2147483744" r:id="rId11"/>
    <p:sldLayoutId id="2147483745" r:id="rId12"/>
    <p:sldLayoutId id="2147483746" r:id="rId13"/>
    <p:sldLayoutId id="2147483747" r:id="rId14"/>
    <p:sldLayoutId id="2147483728" r:id="rId15"/>
    <p:sldLayoutId id="2147483727" r:id="rId16"/>
    <p:sldLayoutId id="2147483733" r:id="rId17"/>
    <p:sldLayoutId id="2147483726" r:id="rId18"/>
    <p:sldLayoutId id="2147483725" r:id="rId19"/>
    <p:sldLayoutId id="2147483724" r:id="rId20"/>
    <p:sldLayoutId id="2147483723" r:id="rId21"/>
    <p:sldLayoutId id="2147483738" r:id="rId22"/>
    <p:sldLayoutId id="2147483740" r:id="rId23"/>
    <p:sldLayoutId id="2147483739" r:id="rId24"/>
    <p:sldLayoutId id="2147483741" r:id="rId25"/>
    <p:sldLayoutId id="2147483750" r:id="rId26"/>
  </p:sldLayoutIdLst>
  <p:hf hdr="0" ftr="0" dt="0"/>
  <p:txStyles>
    <p:titleStyle>
      <a:lvl1pPr algn="l" rtl="0" eaLnBrk="0" fontAlgn="base" hangingPunct="0">
        <a:spcBef>
          <a:spcPct val="0"/>
        </a:spcBef>
        <a:spcAft>
          <a:spcPct val="0"/>
        </a:spcAft>
        <a:defRPr sz="2800" b="1" i="0" baseline="0">
          <a:solidFill>
            <a:schemeClr val="tx1">
              <a:lumMod val="65000"/>
              <a:lumOff val="35000"/>
            </a:schemeClr>
          </a:solidFill>
          <a:latin typeface="calibri" charset="0"/>
          <a:ea typeface="ＭＳ Ｐゴシック" charset="0"/>
          <a:cs typeface="Muli ExtraBold" panose="00000900000000000000" pitchFamily="2" charset="0"/>
        </a:defRPr>
      </a:lvl1pPr>
      <a:lvl2pPr algn="l" rtl="0" eaLnBrk="0" fontAlgn="base" hangingPunct="0">
        <a:spcBef>
          <a:spcPct val="0"/>
        </a:spcBef>
        <a:spcAft>
          <a:spcPct val="0"/>
        </a:spcAft>
        <a:defRPr sz="24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24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24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2400">
          <a:solidFill>
            <a:schemeClr val="tx2"/>
          </a:solidFill>
          <a:latin typeface="Garamond" pitchFamily="18" charset="0"/>
          <a:ea typeface="ＭＳ Ｐゴシック" charset="0"/>
          <a:cs typeface="ＭＳ Ｐゴシック" charset="0"/>
        </a:defRPr>
      </a:lvl5pPr>
      <a:lvl6pPr marL="457235" algn="l" rtl="0" fontAlgn="base">
        <a:spcBef>
          <a:spcPct val="0"/>
        </a:spcBef>
        <a:spcAft>
          <a:spcPct val="0"/>
        </a:spcAft>
        <a:defRPr sz="4401">
          <a:solidFill>
            <a:schemeClr val="tx2"/>
          </a:solidFill>
          <a:latin typeface="Garamond" pitchFamily="18" charset="0"/>
          <a:cs typeface="Arial" charset="0"/>
        </a:defRPr>
      </a:lvl6pPr>
      <a:lvl7pPr marL="914469" algn="l" rtl="0" fontAlgn="base">
        <a:spcBef>
          <a:spcPct val="0"/>
        </a:spcBef>
        <a:spcAft>
          <a:spcPct val="0"/>
        </a:spcAft>
        <a:defRPr sz="4401">
          <a:solidFill>
            <a:schemeClr val="tx2"/>
          </a:solidFill>
          <a:latin typeface="Garamond" pitchFamily="18" charset="0"/>
          <a:cs typeface="Arial" charset="0"/>
        </a:defRPr>
      </a:lvl7pPr>
      <a:lvl8pPr marL="1371702" algn="l" rtl="0" fontAlgn="base">
        <a:spcBef>
          <a:spcPct val="0"/>
        </a:spcBef>
        <a:spcAft>
          <a:spcPct val="0"/>
        </a:spcAft>
        <a:defRPr sz="4401">
          <a:solidFill>
            <a:schemeClr val="tx2"/>
          </a:solidFill>
          <a:latin typeface="Garamond" pitchFamily="18" charset="0"/>
          <a:cs typeface="Arial" charset="0"/>
        </a:defRPr>
      </a:lvl8pPr>
      <a:lvl9pPr marL="1828938" algn="l" rtl="0" fontAlgn="base">
        <a:spcBef>
          <a:spcPct val="0"/>
        </a:spcBef>
        <a:spcAft>
          <a:spcPct val="0"/>
        </a:spcAft>
        <a:defRPr sz="4401">
          <a:solidFill>
            <a:schemeClr val="tx2"/>
          </a:solidFill>
          <a:latin typeface="Garamond" pitchFamily="18" charset="0"/>
          <a:cs typeface="Arial" charset="0"/>
        </a:defRPr>
      </a:lvl9pPr>
    </p:titleStyle>
    <p:bodyStyle>
      <a:lvl1pPr marL="457235" indent="-457235" algn="l" rtl="0" eaLnBrk="0" fontAlgn="base" hangingPunct="0">
        <a:lnSpc>
          <a:spcPct val="150000"/>
        </a:lnSpc>
        <a:spcBef>
          <a:spcPts val="600"/>
        </a:spcBef>
        <a:spcAft>
          <a:spcPts val="600"/>
        </a:spcAft>
        <a:buClr>
          <a:schemeClr val="bg2">
            <a:lumMod val="50000"/>
          </a:schemeClr>
        </a:buClr>
        <a:buSzPct val="95000"/>
        <a:buFont typeface="Arial" pitchFamily="34" charset="0"/>
        <a:buChar char="•"/>
        <a:defRPr sz="2800">
          <a:solidFill>
            <a:schemeClr val="tx1">
              <a:lumMod val="65000"/>
              <a:lumOff val="35000"/>
            </a:schemeClr>
          </a:solidFill>
          <a:latin typeface="+mn-lt"/>
          <a:ea typeface="ＭＳ Ｐゴシック" charset="0"/>
          <a:cs typeface="ＭＳ Ｐゴシック" charset="0"/>
        </a:defRPr>
      </a:lvl1pPr>
      <a:lvl2pPr marL="800160" indent="-342925" algn="l" rtl="0" eaLnBrk="0" fontAlgn="base" hangingPunct="0">
        <a:lnSpc>
          <a:spcPct val="150000"/>
        </a:lnSpc>
        <a:spcBef>
          <a:spcPts val="600"/>
        </a:spcBef>
        <a:spcAft>
          <a:spcPts val="600"/>
        </a:spcAft>
        <a:buClr>
          <a:schemeClr val="bg2">
            <a:lumMod val="50000"/>
          </a:schemeClr>
        </a:buClr>
        <a:buSzPct val="95000"/>
        <a:buFont typeface="Arial" pitchFamily="34" charset="0"/>
        <a:buChar char="•"/>
        <a:defRPr sz="2400">
          <a:solidFill>
            <a:schemeClr val="tx1">
              <a:lumMod val="65000"/>
              <a:lumOff val="35000"/>
            </a:schemeClr>
          </a:solidFill>
          <a:latin typeface="+mn-lt"/>
          <a:ea typeface="ＭＳ Ｐゴシック" charset="0"/>
          <a:cs typeface="+mn-cs"/>
        </a:defRPr>
      </a:lvl2pPr>
      <a:lvl3pPr marL="1257394" indent="-342925" algn="l" rtl="0" eaLnBrk="0" fontAlgn="base" hangingPunct="0">
        <a:lnSpc>
          <a:spcPct val="150000"/>
        </a:lnSpc>
        <a:spcBef>
          <a:spcPts val="600"/>
        </a:spcBef>
        <a:spcAft>
          <a:spcPts val="600"/>
        </a:spcAft>
        <a:buClr>
          <a:schemeClr val="bg2">
            <a:lumMod val="50000"/>
          </a:schemeClr>
        </a:buClr>
        <a:buSzPct val="95000"/>
        <a:buFont typeface="Arial" pitchFamily="34" charset="0"/>
        <a:buChar char="•"/>
        <a:defRPr sz="2000">
          <a:solidFill>
            <a:schemeClr val="tx1">
              <a:lumMod val="65000"/>
              <a:lumOff val="35000"/>
            </a:schemeClr>
          </a:solidFill>
          <a:latin typeface="+mn-lt"/>
          <a:ea typeface="ＭＳ Ｐゴシック" charset="0"/>
          <a:cs typeface="+mn-cs"/>
        </a:defRPr>
      </a:lvl3pPr>
      <a:lvl4pPr marL="1657475" indent="-285771" algn="l" rtl="0" eaLnBrk="0" fontAlgn="base" hangingPunct="0">
        <a:lnSpc>
          <a:spcPct val="150000"/>
        </a:lnSpc>
        <a:spcBef>
          <a:spcPts val="600"/>
        </a:spcBef>
        <a:spcAft>
          <a:spcPts val="600"/>
        </a:spcAft>
        <a:buClr>
          <a:schemeClr val="bg2">
            <a:lumMod val="50000"/>
          </a:schemeClr>
        </a:buClr>
        <a:buSzPct val="95000"/>
        <a:buFont typeface="Arial" pitchFamily="34" charset="0"/>
        <a:buChar char="•"/>
        <a:defRPr>
          <a:solidFill>
            <a:schemeClr val="tx1">
              <a:lumMod val="65000"/>
              <a:lumOff val="35000"/>
            </a:schemeClr>
          </a:solidFill>
          <a:latin typeface="+mn-lt"/>
          <a:ea typeface="ＭＳ Ｐゴシック" charset="0"/>
          <a:cs typeface="+mn-cs"/>
        </a:defRPr>
      </a:lvl4pPr>
      <a:lvl5pPr marL="2114709" indent="-285771" algn="l" rtl="0" eaLnBrk="0" fontAlgn="base" hangingPunct="0">
        <a:lnSpc>
          <a:spcPct val="150000"/>
        </a:lnSpc>
        <a:spcBef>
          <a:spcPts val="600"/>
        </a:spcBef>
        <a:spcAft>
          <a:spcPts val="600"/>
        </a:spcAft>
        <a:buClr>
          <a:schemeClr val="bg2">
            <a:lumMod val="50000"/>
          </a:schemeClr>
        </a:buClr>
        <a:buSzPct val="95000"/>
        <a:buFont typeface="Arial" pitchFamily="34" charset="0"/>
        <a:buChar char="•"/>
        <a:defRPr>
          <a:solidFill>
            <a:schemeClr val="tx1">
              <a:lumMod val="65000"/>
              <a:lumOff val="35000"/>
            </a:schemeClr>
          </a:solidFill>
          <a:latin typeface="+mn-lt"/>
          <a:ea typeface="ＭＳ Ｐゴシック" charset="0"/>
          <a:cs typeface="+mn-cs"/>
        </a:defRPr>
      </a:lvl5pPr>
      <a:lvl6pPr marL="2514789" indent="-228618" algn="l" rtl="0" fontAlgn="base">
        <a:spcBef>
          <a:spcPct val="20000"/>
        </a:spcBef>
        <a:spcAft>
          <a:spcPct val="0"/>
        </a:spcAft>
        <a:buClr>
          <a:schemeClr val="tx2"/>
        </a:buClr>
        <a:buSzPct val="80000"/>
        <a:buFont typeface="Wingdings" pitchFamily="2" charset="2"/>
        <a:buChar char="§"/>
        <a:defRPr>
          <a:solidFill>
            <a:schemeClr val="tx1"/>
          </a:solidFill>
          <a:latin typeface="+mn-lt"/>
          <a:cs typeface="+mn-cs"/>
        </a:defRPr>
      </a:lvl6pPr>
      <a:lvl7pPr marL="2972023" indent="-228618" algn="l" rtl="0" fontAlgn="base">
        <a:spcBef>
          <a:spcPct val="20000"/>
        </a:spcBef>
        <a:spcAft>
          <a:spcPct val="0"/>
        </a:spcAft>
        <a:buClr>
          <a:schemeClr val="tx2"/>
        </a:buClr>
        <a:buSzPct val="80000"/>
        <a:buFont typeface="Wingdings" pitchFamily="2" charset="2"/>
        <a:buChar char="§"/>
        <a:defRPr>
          <a:solidFill>
            <a:schemeClr val="tx1"/>
          </a:solidFill>
          <a:latin typeface="+mn-lt"/>
          <a:cs typeface="+mn-cs"/>
        </a:defRPr>
      </a:lvl7pPr>
      <a:lvl8pPr marL="3429258" indent="-228618" algn="l" rtl="0" fontAlgn="base">
        <a:spcBef>
          <a:spcPct val="20000"/>
        </a:spcBef>
        <a:spcAft>
          <a:spcPct val="0"/>
        </a:spcAft>
        <a:buClr>
          <a:schemeClr val="tx2"/>
        </a:buClr>
        <a:buSzPct val="80000"/>
        <a:buFont typeface="Wingdings" pitchFamily="2" charset="2"/>
        <a:buChar char="§"/>
        <a:defRPr>
          <a:solidFill>
            <a:schemeClr val="tx1"/>
          </a:solidFill>
          <a:latin typeface="+mn-lt"/>
          <a:cs typeface="+mn-cs"/>
        </a:defRPr>
      </a:lvl8pPr>
      <a:lvl9pPr marL="3886491" indent="-228618" algn="l" rtl="0" fontAlgn="base">
        <a:spcBef>
          <a:spcPct val="20000"/>
        </a:spcBef>
        <a:spcAft>
          <a:spcPct val="0"/>
        </a:spcAft>
        <a:buClr>
          <a:schemeClr val="tx2"/>
        </a:buClr>
        <a:buSzPct val="80000"/>
        <a:buFont typeface="Wingdings" pitchFamily="2" charset="2"/>
        <a:buChar char="§"/>
        <a:defRPr>
          <a:solidFill>
            <a:schemeClr val="tx1"/>
          </a:solidFill>
          <a:latin typeface="+mn-lt"/>
          <a:cs typeface="+mn-cs"/>
        </a:defRPr>
      </a:lvl9pPr>
    </p:bodyStyle>
    <p:otherStyle>
      <a:defPPr>
        <a:defRPr lang="lv-LV"/>
      </a:defPPr>
      <a:lvl1pPr marL="0" algn="l" defTabSz="914469" rtl="0" eaLnBrk="1" latinLnBrk="0" hangingPunct="1">
        <a:defRPr sz="1800" kern="1200">
          <a:solidFill>
            <a:schemeClr val="tx1"/>
          </a:solidFill>
          <a:latin typeface="+mn-lt"/>
          <a:ea typeface="+mn-ea"/>
          <a:cs typeface="+mn-cs"/>
        </a:defRPr>
      </a:lvl1pPr>
      <a:lvl2pPr marL="457235" algn="l" defTabSz="914469" rtl="0" eaLnBrk="1" latinLnBrk="0" hangingPunct="1">
        <a:defRPr sz="1800" kern="1200">
          <a:solidFill>
            <a:schemeClr val="tx1"/>
          </a:solidFill>
          <a:latin typeface="+mn-lt"/>
          <a:ea typeface="+mn-ea"/>
          <a:cs typeface="+mn-cs"/>
        </a:defRPr>
      </a:lvl2pPr>
      <a:lvl3pPr marL="914469" algn="l" defTabSz="914469" rtl="0" eaLnBrk="1" latinLnBrk="0" hangingPunct="1">
        <a:defRPr sz="1800" kern="1200">
          <a:solidFill>
            <a:schemeClr val="tx1"/>
          </a:solidFill>
          <a:latin typeface="+mn-lt"/>
          <a:ea typeface="+mn-ea"/>
          <a:cs typeface="+mn-cs"/>
        </a:defRPr>
      </a:lvl3pPr>
      <a:lvl4pPr marL="1371702" algn="l" defTabSz="914469" rtl="0" eaLnBrk="1" latinLnBrk="0" hangingPunct="1">
        <a:defRPr sz="1800" kern="1200">
          <a:solidFill>
            <a:schemeClr val="tx1"/>
          </a:solidFill>
          <a:latin typeface="+mn-lt"/>
          <a:ea typeface="+mn-ea"/>
          <a:cs typeface="+mn-cs"/>
        </a:defRPr>
      </a:lvl4pPr>
      <a:lvl5pPr marL="1828938" algn="l" defTabSz="914469" rtl="0" eaLnBrk="1" latinLnBrk="0" hangingPunct="1">
        <a:defRPr sz="1800" kern="1200">
          <a:solidFill>
            <a:schemeClr val="tx1"/>
          </a:solidFill>
          <a:latin typeface="+mn-lt"/>
          <a:ea typeface="+mn-ea"/>
          <a:cs typeface="+mn-cs"/>
        </a:defRPr>
      </a:lvl5pPr>
      <a:lvl6pPr marL="2286171" algn="l" defTabSz="914469" rtl="0" eaLnBrk="1" latinLnBrk="0" hangingPunct="1">
        <a:defRPr sz="1800" kern="1200">
          <a:solidFill>
            <a:schemeClr val="tx1"/>
          </a:solidFill>
          <a:latin typeface="+mn-lt"/>
          <a:ea typeface="+mn-ea"/>
          <a:cs typeface="+mn-cs"/>
        </a:defRPr>
      </a:lvl6pPr>
      <a:lvl7pPr marL="2743405" algn="l" defTabSz="914469" rtl="0" eaLnBrk="1" latinLnBrk="0" hangingPunct="1">
        <a:defRPr sz="1800" kern="1200">
          <a:solidFill>
            <a:schemeClr val="tx1"/>
          </a:solidFill>
          <a:latin typeface="+mn-lt"/>
          <a:ea typeface="+mn-ea"/>
          <a:cs typeface="+mn-cs"/>
        </a:defRPr>
      </a:lvl7pPr>
      <a:lvl8pPr marL="3200640" algn="l" defTabSz="914469" rtl="0" eaLnBrk="1" latinLnBrk="0" hangingPunct="1">
        <a:defRPr sz="1800" kern="1200">
          <a:solidFill>
            <a:schemeClr val="tx1"/>
          </a:solidFill>
          <a:latin typeface="+mn-lt"/>
          <a:ea typeface="+mn-ea"/>
          <a:cs typeface="+mn-cs"/>
        </a:defRPr>
      </a:lvl8pPr>
      <a:lvl9pPr marL="3657873" algn="l" defTabSz="91446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C21A7B-54DC-4459-2FB3-3271E972AE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8D784BC3-41D1-184A-91F5-4DD005A9C50B}"/>
              </a:ext>
            </a:extLst>
          </p:cNvPr>
          <p:cNvSpPr txBox="1"/>
          <p:nvPr/>
        </p:nvSpPr>
        <p:spPr>
          <a:xfrm>
            <a:off x="3441382" y="2011697"/>
            <a:ext cx="8362688" cy="2308324"/>
          </a:xfrm>
          <a:prstGeom prst="rect">
            <a:avLst/>
          </a:prstGeom>
          <a:noFill/>
        </p:spPr>
        <p:txBody>
          <a:bodyPr wrap="square" rtlCol="0">
            <a:spAutoFit/>
          </a:bodyPr>
          <a:lstStyle/>
          <a:p>
            <a:r>
              <a:rPr lang="lv-LV" sz="3600" b="1" dirty="0">
                <a:solidFill>
                  <a:srgbClr val="26273A"/>
                </a:solidFill>
                <a:latin typeface="Cera PRO" pitchFamily="2" charset="0"/>
              </a:rPr>
              <a:t>Optisko rakstzīmju un rokraksta tekstu atpazīšanas rīku izmantošana </a:t>
            </a:r>
            <a:r>
              <a:rPr lang="lv-LV" sz="3600" b="1" dirty="0" err="1">
                <a:solidFill>
                  <a:srgbClr val="26273A"/>
                </a:solidFill>
                <a:latin typeface="Cera PRO" pitchFamily="2" charset="0"/>
              </a:rPr>
              <a:t>digitalizācijas</a:t>
            </a:r>
            <a:r>
              <a:rPr lang="lv-LV" sz="3600" b="1" dirty="0">
                <a:solidFill>
                  <a:srgbClr val="26273A"/>
                </a:solidFill>
                <a:latin typeface="Cera PRO" pitchFamily="2" charset="0"/>
              </a:rPr>
              <a:t> procesā</a:t>
            </a:r>
            <a:endParaRPr lang="en-LV" sz="3600" b="1" dirty="0">
              <a:solidFill>
                <a:srgbClr val="26273A"/>
              </a:solidFill>
              <a:latin typeface="Cera PRO" pitchFamily="2" charset="0"/>
            </a:endParaRPr>
          </a:p>
          <a:p>
            <a:endParaRPr lang="en-LV" sz="3600" b="1" dirty="0">
              <a:solidFill>
                <a:srgbClr val="26273A"/>
              </a:solidFill>
              <a:latin typeface="Cera PRO" pitchFamily="2" charset="0"/>
            </a:endParaRPr>
          </a:p>
        </p:txBody>
      </p:sp>
      <p:sp>
        <p:nvSpPr>
          <p:cNvPr id="14" name="TextBox 13">
            <a:extLst>
              <a:ext uri="{FF2B5EF4-FFF2-40B4-BE49-F238E27FC236}">
                <a16:creationId xmlns:a16="http://schemas.microsoft.com/office/drawing/2014/main" id="{B5EFA2D7-A299-3048-A161-94149E9053D6}"/>
              </a:ext>
            </a:extLst>
          </p:cNvPr>
          <p:cNvSpPr txBox="1"/>
          <p:nvPr/>
        </p:nvSpPr>
        <p:spPr>
          <a:xfrm>
            <a:off x="3441382" y="3769079"/>
            <a:ext cx="7947049" cy="991041"/>
          </a:xfrm>
          <a:prstGeom prst="rect">
            <a:avLst/>
          </a:prstGeom>
          <a:noFill/>
        </p:spPr>
        <p:txBody>
          <a:bodyPr wrap="square" rtlCol="0">
            <a:spAutoFit/>
          </a:bodyPr>
          <a:lstStyle/>
          <a:p>
            <a:pPr marL="0" marR="0" lvl="0" indent="0" algn="l" defTabSz="914400" rtl="0" eaLnBrk="1" fontAlgn="base" latinLnBrk="0" hangingPunct="1">
              <a:lnSpc>
                <a:spcPct val="140000"/>
              </a:lnSpc>
              <a:spcBef>
                <a:spcPct val="0"/>
              </a:spcBef>
              <a:spcAft>
                <a:spcPct val="0"/>
              </a:spcAft>
              <a:buClrTx/>
              <a:buSzTx/>
              <a:buFontTx/>
              <a:buNone/>
              <a:tabLst/>
              <a:defRPr/>
            </a:pPr>
            <a:r>
              <a:rPr kumimoji="0" lang="en-GB" sz="2200" b="1" i="0" u="none" strike="noStrike" kern="1200" cap="none" spc="0" normalizeH="0" baseline="0" noProof="0" dirty="0" err="1">
                <a:ln>
                  <a:noFill/>
                </a:ln>
                <a:solidFill>
                  <a:srgbClr val="222333"/>
                </a:solidFill>
                <a:effectLst/>
                <a:uLnTx/>
                <a:uFillTx/>
                <a:latin typeface="Cera PRO" pitchFamily="2" charset="0"/>
                <a:ea typeface="ＭＳ Ｐゴシック" charset="0"/>
              </a:rPr>
              <a:t>Mairita</a:t>
            </a:r>
            <a:r>
              <a:rPr kumimoji="0" lang="en-GB" sz="2200" b="1" i="0" u="none" strike="noStrike" kern="1200" cap="none" spc="0" normalizeH="0" baseline="0" noProof="0" dirty="0">
                <a:ln>
                  <a:noFill/>
                </a:ln>
                <a:solidFill>
                  <a:srgbClr val="222333"/>
                </a:solidFill>
                <a:effectLst/>
                <a:uLnTx/>
                <a:uFillTx/>
                <a:latin typeface="Cera PRO" pitchFamily="2" charset="0"/>
                <a:ea typeface="ＭＳ Ｐゴシック" charset="0"/>
              </a:rPr>
              <a:t> </a:t>
            </a:r>
            <a:r>
              <a:rPr kumimoji="0" lang="en-GB" sz="2200" b="1" i="0" u="none" strike="noStrike" kern="1200" cap="none" spc="0" normalizeH="0" baseline="0" noProof="0" dirty="0" err="1">
                <a:ln>
                  <a:noFill/>
                </a:ln>
                <a:solidFill>
                  <a:srgbClr val="222333"/>
                </a:solidFill>
                <a:effectLst/>
                <a:uLnTx/>
                <a:uFillTx/>
                <a:latin typeface="Cera PRO" pitchFamily="2" charset="0"/>
                <a:ea typeface="ＭＳ Ｐゴシック" charset="0"/>
              </a:rPr>
              <a:t>Lukianska</a:t>
            </a:r>
            <a:endParaRPr kumimoji="0" lang="en-GB" sz="2200" b="1" i="0" u="none" strike="noStrike" kern="1200" cap="none" spc="0" normalizeH="0" baseline="0" noProof="0" dirty="0">
              <a:ln>
                <a:noFill/>
              </a:ln>
              <a:solidFill>
                <a:srgbClr val="222333"/>
              </a:solidFill>
              <a:effectLst/>
              <a:uLnTx/>
              <a:uFillTx/>
              <a:latin typeface="Cera PRO" pitchFamily="2" charset="0"/>
              <a:ea typeface="ＭＳ Ｐゴシック" charset="0"/>
            </a:endParaRPr>
          </a:p>
          <a:p>
            <a:pPr>
              <a:lnSpc>
                <a:spcPct val="140000"/>
              </a:lnSpc>
            </a:pPr>
            <a:r>
              <a:rPr lang="lv-LV" sz="2200" i="1" dirty="0">
                <a:solidFill>
                  <a:srgbClr val="222333"/>
                </a:solidFill>
                <a:latin typeface="Cera PRO" pitchFamily="2" charset="0"/>
              </a:rPr>
              <a:t>Latvijas Nacionālā arhīva</a:t>
            </a:r>
            <a:r>
              <a:rPr lang="en-LV" sz="2200" i="1" dirty="0">
                <a:solidFill>
                  <a:srgbClr val="222333"/>
                </a:solidFill>
                <a:latin typeface="Cera PRO" pitchFamily="2" charset="0"/>
              </a:rPr>
              <a:t> </a:t>
            </a:r>
            <a:r>
              <a:rPr lang="lv-LV" sz="2200" i="1" dirty="0">
                <a:solidFill>
                  <a:srgbClr val="222333"/>
                </a:solidFill>
                <a:latin typeface="Cera PRO" pitchFamily="2" charset="0"/>
              </a:rPr>
              <a:t>eksperte </a:t>
            </a:r>
            <a:r>
              <a:rPr lang="lv-LV" sz="2200" i="1" dirty="0" err="1">
                <a:solidFill>
                  <a:srgbClr val="222333"/>
                </a:solidFill>
                <a:latin typeface="Cera PRO" pitchFamily="2" charset="0"/>
              </a:rPr>
              <a:t>digitalizācijā</a:t>
            </a:r>
            <a:r>
              <a:rPr lang="lv-LV" sz="2200" i="1" dirty="0">
                <a:solidFill>
                  <a:srgbClr val="222333"/>
                </a:solidFill>
                <a:latin typeface="Cera PRO" pitchFamily="2" charset="0"/>
              </a:rPr>
              <a:t> </a:t>
            </a:r>
          </a:p>
        </p:txBody>
      </p:sp>
      <p:pic>
        <p:nvPicPr>
          <p:cNvPr id="2" name="Picture 1" descr="A white and blue logo on a black background&#10;&#10;Description automatically generated">
            <a:extLst>
              <a:ext uri="{FF2B5EF4-FFF2-40B4-BE49-F238E27FC236}">
                <a16:creationId xmlns:a16="http://schemas.microsoft.com/office/drawing/2014/main" id="{C4AD056C-1974-25A8-5D36-A109996BCC6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 y="5435590"/>
            <a:ext cx="12191999" cy="1422410"/>
          </a:xfrm>
          <a:prstGeom prst="rect">
            <a:avLst/>
          </a:prstGeom>
        </p:spPr>
      </p:pic>
      <p:sp>
        <p:nvSpPr>
          <p:cNvPr id="8" name="TextBox 7">
            <a:extLst>
              <a:ext uri="{FF2B5EF4-FFF2-40B4-BE49-F238E27FC236}">
                <a16:creationId xmlns:a16="http://schemas.microsoft.com/office/drawing/2014/main" id="{753FC3AA-EF6E-51C3-A650-3393411AAB9D}"/>
              </a:ext>
            </a:extLst>
          </p:cNvPr>
          <p:cNvSpPr txBox="1"/>
          <p:nvPr/>
        </p:nvSpPr>
        <p:spPr>
          <a:xfrm>
            <a:off x="1986739" y="758590"/>
            <a:ext cx="2145984" cy="707886"/>
          </a:xfrm>
          <a:prstGeom prst="rect">
            <a:avLst/>
          </a:prstGeom>
          <a:noFill/>
        </p:spPr>
        <p:txBody>
          <a:bodyPr wrap="square" rtlCol="0" anchor="ctr">
            <a:spAutoFit/>
          </a:bodyPr>
          <a:lstStyle/>
          <a:p>
            <a:pPr algn="ctr"/>
            <a:r>
              <a:rPr lang="lv-LV" sz="2000" b="1" dirty="0">
                <a:solidFill>
                  <a:srgbClr val="FBBB17"/>
                </a:solidFill>
                <a:latin typeface="Cera PRO" pitchFamily="2" charset="0"/>
              </a:rPr>
              <a:t>Drošāka sabiedrība</a:t>
            </a:r>
            <a:endParaRPr lang="en-LV" sz="2000" b="1" dirty="0">
              <a:solidFill>
                <a:srgbClr val="FBBB17"/>
              </a:solidFill>
              <a:latin typeface="Cera PRO" pitchFamily="2" charset="0"/>
            </a:endParaRPr>
          </a:p>
        </p:txBody>
      </p:sp>
      <p:pic>
        <p:nvPicPr>
          <p:cNvPr id="4" name="Satura vietturis 9" descr="Attēls, kurā ir grāmata, plaukts, iekštelpu, skapis&#10;&#10;Apraksts ģenerēts automātiski">
            <a:extLst>
              <a:ext uri="{FF2B5EF4-FFF2-40B4-BE49-F238E27FC236}">
                <a16:creationId xmlns:a16="http://schemas.microsoft.com/office/drawing/2014/main" id="{85114765-FEB5-92ED-599B-6235BE22F61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1167609" y="1987075"/>
            <a:ext cx="1932944" cy="2773045"/>
          </a:xfrm>
          <a:prstGeom prst="rect">
            <a:avLst/>
          </a:prstGeom>
          <a:noFill/>
          <a:ln>
            <a:noFill/>
          </a:ln>
          <a:effectLst>
            <a:outerShdw blurRad="277636" dist="38100" dir="2700000" sx="102816" sy="102816"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2309964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049A77-9484-2441-A58E-42F73C8865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29369" y="-24120"/>
            <a:ext cx="3372464" cy="1336138"/>
          </a:xfrm>
          <a:prstGeom prst="rect">
            <a:avLst/>
          </a:prstGeom>
        </p:spPr>
      </p:pic>
      <p:pic>
        <p:nvPicPr>
          <p:cNvPr id="2" name="Attēls 1" descr="Attēls, kurā ir grāmata, teksts, rokraksts, taisnstūris&#10;&#10;Apraksts ģenerēts automātiski">
            <a:extLst>
              <a:ext uri="{FF2B5EF4-FFF2-40B4-BE49-F238E27FC236}">
                <a16:creationId xmlns:a16="http://schemas.microsoft.com/office/drawing/2014/main" id="{685BCE02-DD1A-8918-4432-C7F34F632CC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926773" y="1749907"/>
            <a:ext cx="1897645" cy="3010839"/>
          </a:xfrm>
          <a:prstGeom prst="rect">
            <a:avLst/>
          </a:prstGeom>
        </p:spPr>
      </p:pic>
      <p:pic>
        <p:nvPicPr>
          <p:cNvPr id="3" name="Attēls 2" descr="Attēls, kurā ir teksts, dizains, ekrānuzņēmums, diagramma&#10;&#10;Apraksts ģenerēts automātiski">
            <a:extLst>
              <a:ext uri="{FF2B5EF4-FFF2-40B4-BE49-F238E27FC236}">
                <a16:creationId xmlns:a16="http://schemas.microsoft.com/office/drawing/2014/main" id="{1EA35EB3-DDC3-9CD4-D208-DC0A747F6964}"/>
              </a:ext>
            </a:extLst>
          </p:cNvPr>
          <p:cNvPicPr>
            <a:picLocks noChangeAspect="1"/>
          </p:cNvPicPr>
          <p:nvPr/>
        </p:nvPicPr>
        <p:blipFill>
          <a:blip r:embed="rId5"/>
          <a:stretch>
            <a:fillRect/>
          </a:stretch>
        </p:blipFill>
        <p:spPr>
          <a:xfrm>
            <a:off x="6096000" y="2530955"/>
            <a:ext cx="2641600" cy="2229791"/>
          </a:xfrm>
          <a:prstGeom prst="rect">
            <a:avLst/>
          </a:prstGeom>
        </p:spPr>
      </p:pic>
      <p:grpSp>
        <p:nvGrpSpPr>
          <p:cNvPr id="5" name="Group 4">
            <a:extLst>
              <a:ext uri="{FF2B5EF4-FFF2-40B4-BE49-F238E27FC236}">
                <a16:creationId xmlns:a16="http://schemas.microsoft.com/office/drawing/2014/main" id="{DD3C9D15-B74F-29F6-3C60-D2A7BB23D90D}"/>
              </a:ext>
            </a:extLst>
          </p:cNvPr>
          <p:cNvGrpSpPr/>
          <p:nvPr/>
        </p:nvGrpSpPr>
        <p:grpSpPr>
          <a:xfrm>
            <a:off x="1926773" y="4918365"/>
            <a:ext cx="7126055" cy="1508177"/>
            <a:chOff x="2316732" y="2694620"/>
            <a:chExt cx="6823926" cy="2479151"/>
          </a:xfrm>
        </p:grpSpPr>
        <p:sp>
          <p:nvSpPr>
            <p:cNvPr id="7" name="Snip Single Corner of Rectangle 3">
              <a:extLst>
                <a:ext uri="{FF2B5EF4-FFF2-40B4-BE49-F238E27FC236}">
                  <a16:creationId xmlns:a16="http://schemas.microsoft.com/office/drawing/2014/main" id="{212FA623-2271-6C5C-4E23-0D2D4A6F816F}"/>
                </a:ext>
              </a:extLst>
            </p:cNvPr>
            <p:cNvSpPr/>
            <p:nvPr/>
          </p:nvSpPr>
          <p:spPr>
            <a:xfrm>
              <a:off x="2316732" y="2694620"/>
              <a:ext cx="2831465" cy="2479151"/>
            </a:xfrm>
            <a:prstGeom prst="snip1Rect">
              <a:avLst/>
            </a:prstGeom>
            <a:solidFill>
              <a:srgbClr val="FBBB15"/>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lv-LV" sz="2200" b="1" dirty="0">
                  <a:solidFill>
                    <a:srgbClr val="26273A"/>
                  </a:solidFill>
                  <a:latin typeface="Cera PRO" pitchFamily="2" charset="0"/>
                </a:rPr>
                <a:t>1 lapaspuse = 40 minūtes</a:t>
              </a:r>
              <a:endParaRPr lang="en-LV" sz="2200" b="1" dirty="0">
                <a:solidFill>
                  <a:srgbClr val="26273A"/>
                </a:solidFill>
                <a:latin typeface="Cera PRO" pitchFamily="2" charset="0"/>
              </a:endParaRPr>
            </a:p>
          </p:txBody>
        </p:sp>
        <p:sp>
          <p:nvSpPr>
            <p:cNvPr id="11" name="Snip Single Corner of Rectangle 10">
              <a:extLst>
                <a:ext uri="{FF2B5EF4-FFF2-40B4-BE49-F238E27FC236}">
                  <a16:creationId xmlns:a16="http://schemas.microsoft.com/office/drawing/2014/main" id="{7C241E02-F757-7E08-38F4-2BA620A29119}"/>
                </a:ext>
              </a:extLst>
            </p:cNvPr>
            <p:cNvSpPr/>
            <p:nvPr/>
          </p:nvSpPr>
          <p:spPr>
            <a:xfrm>
              <a:off x="6309193" y="2694620"/>
              <a:ext cx="2831465" cy="2479151"/>
            </a:xfrm>
            <a:prstGeom prst="snip1Rect">
              <a:avLst/>
            </a:prstGeom>
            <a:solidFill>
              <a:srgbClr val="FBBB15"/>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lv-LV" sz="2200" b="1" dirty="0">
                  <a:solidFill>
                    <a:srgbClr val="26273A"/>
                  </a:solidFill>
                  <a:latin typeface="Cera PRO" pitchFamily="2" charset="0"/>
                </a:rPr>
                <a:t>1 lapaspuse = 32 sekundes</a:t>
              </a:r>
              <a:endParaRPr lang="en-LV" sz="2200" b="1" dirty="0">
                <a:solidFill>
                  <a:srgbClr val="26273A"/>
                </a:solidFill>
                <a:latin typeface="Cera PRO" pitchFamily="2" charset="0"/>
              </a:endParaRPr>
            </a:p>
          </p:txBody>
        </p:sp>
      </p:grpSp>
      <p:sp>
        <p:nvSpPr>
          <p:cNvPr id="4" name="TextBox 3">
            <a:extLst>
              <a:ext uri="{FF2B5EF4-FFF2-40B4-BE49-F238E27FC236}">
                <a16:creationId xmlns:a16="http://schemas.microsoft.com/office/drawing/2014/main" id="{9BA8D115-D515-2957-71B0-AA3583499B13}"/>
              </a:ext>
            </a:extLst>
          </p:cNvPr>
          <p:cNvSpPr txBox="1"/>
          <p:nvPr/>
        </p:nvSpPr>
        <p:spPr>
          <a:xfrm>
            <a:off x="619432" y="814365"/>
            <a:ext cx="8118168" cy="646331"/>
          </a:xfrm>
          <a:prstGeom prst="rect">
            <a:avLst/>
          </a:prstGeom>
          <a:noFill/>
        </p:spPr>
        <p:txBody>
          <a:bodyPr wrap="square" rtlCol="0">
            <a:spAutoFit/>
          </a:bodyPr>
          <a:lstStyle/>
          <a:p>
            <a:r>
              <a:rPr lang="lv-LV" sz="3600" b="1" dirty="0">
                <a:solidFill>
                  <a:srgbClr val="26273A"/>
                </a:solidFill>
                <a:latin typeface="Cera PRO" pitchFamily="2" charset="0"/>
              </a:rPr>
              <a:t>Teksta atpazīšana</a:t>
            </a:r>
            <a:endParaRPr lang="en-LV" sz="3600" b="1" dirty="0">
              <a:solidFill>
                <a:srgbClr val="26273A"/>
              </a:solidFill>
              <a:latin typeface="Cera PRO" pitchFamily="2" charset="0"/>
            </a:endParaRPr>
          </a:p>
        </p:txBody>
      </p:sp>
    </p:spTree>
    <p:extLst>
      <p:ext uri="{BB962C8B-B14F-4D97-AF65-F5344CB8AC3E}">
        <p14:creationId xmlns:p14="http://schemas.microsoft.com/office/powerpoint/2010/main" val="3181815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049A77-9484-2441-A58E-42F73C8865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29369" y="-24120"/>
            <a:ext cx="3372464" cy="1336138"/>
          </a:xfrm>
          <a:prstGeom prst="rect">
            <a:avLst/>
          </a:prstGeom>
        </p:spPr>
      </p:pic>
      <p:pic>
        <p:nvPicPr>
          <p:cNvPr id="8" name="Satura vietturis 9" descr="Attēls, kurā ir grāmata, plaukts, iekštelpu, skapis&#10;&#10;Apraksts ģenerēts automātiski">
            <a:extLst>
              <a:ext uri="{FF2B5EF4-FFF2-40B4-BE49-F238E27FC236}">
                <a16:creationId xmlns:a16="http://schemas.microsoft.com/office/drawing/2014/main" id="{9191FF66-3DD1-BAB3-2E74-B2CA3252B9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904441" y="1759343"/>
            <a:ext cx="2010423" cy="278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pic>
        <p:nvPicPr>
          <p:cNvPr id="12" name="Satura vietturis 5" descr="Attēls, kurā ir grāmata&#10;&#10;Apraksts ģenerēts automātiski">
            <a:extLst>
              <a:ext uri="{FF2B5EF4-FFF2-40B4-BE49-F238E27FC236}">
                <a16:creationId xmlns:a16="http://schemas.microsoft.com/office/drawing/2014/main" id="{1A307101-F651-8B14-7BF6-9A97EA09CBF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auto">
          <a:xfrm>
            <a:off x="4378535" y="2498914"/>
            <a:ext cx="2480650" cy="2049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pic>
        <p:nvPicPr>
          <p:cNvPr id="13" name="Satura vietturis 6" descr="Attēls, kurā ir teksts, rokraksts, vēstule, dokuments&#10;&#10;Apraksts ģenerēts automātiski">
            <a:extLst>
              <a:ext uri="{FF2B5EF4-FFF2-40B4-BE49-F238E27FC236}">
                <a16:creationId xmlns:a16="http://schemas.microsoft.com/office/drawing/2014/main" id="{27D3290C-AFEF-4268-A16E-B00E3563A15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bwMode="auto">
          <a:xfrm>
            <a:off x="7777616" y="1759344"/>
            <a:ext cx="2259251" cy="2788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grpSp>
        <p:nvGrpSpPr>
          <p:cNvPr id="14" name="Group 4">
            <a:extLst>
              <a:ext uri="{FF2B5EF4-FFF2-40B4-BE49-F238E27FC236}">
                <a16:creationId xmlns:a16="http://schemas.microsoft.com/office/drawing/2014/main" id="{5A38EB72-CB76-F994-3681-93392D403621}"/>
              </a:ext>
            </a:extLst>
          </p:cNvPr>
          <p:cNvGrpSpPr/>
          <p:nvPr/>
        </p:nvGrpSpPr>
        <p:grpSpPr>
          <a:xfrm>
            <a:off x="904442" y="4696690"/>
            <a:ext cx="9657811" cy="1751405"/>
            <a:chOff x="1313223" y="2923256"/>
            <a:chExt cx="9480001" cy="2250518"/>
          </a:xfrm>
        </p:grpSpPr>
        <p:sp>
          <p:nvSpPr>
            <p:cNvPr id="16" name="Snip Single Corner of Rectangle 3">
              <a:extLst>
                <a:ext uri="{FF2B5EF4-FFF2-40B4-BE49-F238E27FC236}">
                  <a16:creationId xmlns:a16="http://schemas.microsoft.com/office/drawing/2014/main" id="{F4A39717-4EC0-8875-5610-FB02836F7DD6}"/>
                </a:ext>
              </a:extLst>
            </p:cNvPr>
            <p:cNvSpPr/>
            <p:nvPr/>
          </p:nvSpPr>
          <p:spPr>
            <a:xfrm>
              <a:off x="1313223" y="2923256"/>
              <a:ext cx="2733369" cy="2250518"/>
            </a:xfrm>
            <a:prstGeom prst="snip1Rect">
              <a:avLst/>
            </a:prstGeom>
            <a:solidFill>
              <a:srgbClr val="FBBB15"/>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2200" b="1" dirty="0">
                  <a:solidFill>
                    <a:srgbClr val="26273A"/>
                  </a:solidFill>
                  <a:latin typeface="Cera PRO" pitchFamily="2" charset="0"/>
                </a:rPr>
                <a:t>3,170 </a:t>
              </a:r>
              <a:r>
                <a:rPr lang="en-GB" sz="2200" b="1" dirty="0" err="1">
                  <a:solidFill>
                    <a:srgbClr val="26273A"/>
                  </a:solidFill>
                  <a:latin typeface="Cera PRO" pitchFamily="2" charset="0"/>
                </a:rPr>
                <a:t>lappu</a:t>
              </a:r>
              <a:r>
                <a:rPr lang="lv-LV" sz="2200" b="1" dirty="0" err="1">
                  <a:solidFill>
                    <a:srgbClr val="26273A"/>
                  </a:solidFill>
                  <a:latin typeface="Cera PRO" pitchFamily="2" charset="0"/>
                </a:rPr>
                <a:t>ses</a:t>
              </a:r>
              <a:r>
                <a:rPr lang="en-GB" sz="2200" b="1" dirty="0">
                  <a:solidFill>
                    <a:srgbClr val="26273A"/>
                  </a:solidFill>
                  <a:latin typeface="Cera PRO" pitchFamily="2" charset="0"/>
                </a:rPr>
                <a:t>, kas </a:t>
              </a:r>
              <a:r>
                <a:rPr lang="en-GB" sz="2200" b="1" dirty="0" err="1">
                  <a:solidFill>
                    <a:srgbClr val="26273A"/>
                  </a:solidFill>
                  <a:latin typeface="Cera PRO" pitchFamily="2" charset="0"/>
                </a:rPr>
                <a:t>veido</a:t>
              </a:r>
              <a:r>
                <a:rPr lang="en-GB" sz="2200" b="1" dirty="0">
                  <a:solidFill>
                    <a:srgbClr val="26273A"/>
                  </a:solidFill>
                  <a:latin typeface="Cera PRO" pitchFamily="2" charset="0"/>
                </a:rPr>
                <a:t> </a:t>
              </a:r>
              <a:r>
                <a:rPr lang="en-GB" sz="2200" b="1" dirty="0" err="1">
                  <a:solidFill>
                    <a:srgbClr val="26273A"/>
                  </a:solidFill>
                  <a:latin typeface="Cera PRO" pitchFamily="2" charset="0"/>
                </a:rPr>
                <a:t>tikai</a:t>
              </a:r>
              <a:r>
                <a:rPr lang="en-GB" sz="2200" b="1" dirty="0">
                  <a:solidFill>
                    <a:srgbClr val="26273A"/>
                  </a:solidFill>
                  <a:latin typeface="Cera PRO" pitchFamily="2" charset="0"/>
                </a:rPr>
                <a:t> 1.2% no visas </a:t>
              </a:r>
              <a:r>
                <a:rPr lang="en-GB" sz="2200" b="1" dirty="0" err="1">
                  <a:solidFill>
                    <a:srgbClr val="26273A"/>
                  </a:solidFill>
                  <a:latin typeface="Cera PRO" pitchFamily="2" charset="0"/>
                </a:rPr>
                <a:t>kolekcijas</a:t>
              </a:r>
              <a:endParaRPr lang="en-LV" sz="2200" b="1" dirty="0">
                <a:solidFill>
                  <a:srgbClr val="26273A"/>
                </a:solidFill>
                <a:latin typeface="Cera PRO" pitchFamily="2" charset="0"/>
              </a:endParaRPr>
            </a:p>
          </p:txBody>
        </p:sp>
        <p:sp>
          <p:nvSpPr>
            <p:cNvPr id="17" name="Snip Single Corner of Rectangle 9">
              <a:extLst>
                <a:ext uri="{FF2B5EF4-FFF2-40B4-BE49-F238E27FC236}">
                  <a16:creationId xmlns:a16="http://schemas.microsoft.com/office/drawing/2014/main" id="{0A5A3FE2-5A80-5262-4585-536CF64E5964}"/>
                </a:ext>
              </a:extLst>
            </p:cNvPr>
            <p:cNvSpPr/>
            <p:nvPr/>
          </p:nvSpPr>
          <p:spPr>
            <a:xfrm>
              <a:off x="4723354" y="2923256"/>
              <a:ext cx="2733369" cy="2250518"/>
            </a:xfrm>
            <a:prstGeom prst="snip1Rect">
              <a:avLst/>
            </a:prstGeom>
            <a:solidFill>
              <a:srgbClr val="FBBB15"/>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2200" b="1" dirty="0" err="1">
                  <a:solidFill>
                    <a:srgbClr val="26273A"/>
                  </a:solidFill>
                  <a:latin typeface="Cera PRO" pitchFamily="2" charset="0"/>
                </a:rPr>
                <a:t>Četras</a:t>
              </a:r>
              <a:r>
                <a:rPr lang="en-GB" sz="2200" b="1" dirty="0">
                  <a:solidFill>
                    <a:srgbClr val="26273A"/>
                  </a:solidFill>
                  <a:latin typeface="Cera PRO" pitchFamily="2" charset="0"/>
                </a:rPr>
                <a:t> </a:t>
              </a:r>
              <a:br>
                <a:rPr lang="en-GB" sz="2200" b="1" dirty="0">
                  <a:solidFill>
                    <a:srgbClr val="26273A"/>
                  </a:solidFill>
                  <a:latin typeface="Cera PRO" pitchFamily="2" charset="0"/>
                </a:rPr>
              </a:br>
              <a:r>
                <a:rPr lang="en-GB" sz="2200" b="1" dirty="0" err="1">
                  <a:solidFill>
                    <a:srgbClr val="26273A"/>
                  </a:solidFill>
                  <a:latin typeface="Cera PRO" pitchFamily="2" charset="0"/>
                </a:rPr>
                <a:t>Rīgas</a:t>
              </a:r>
              <a:r>
                <a:rPr lang="en-GB" sz="2200" b="1" dirty="0">
                  <a:solidFill>
                    <a:srgbClr val="26273A"/>
                  </a:solidFill>
                  <a:latin typeface="Cera PRO" pitchFamily="2" charset="0"/>
                </a:rPr>
                <a:t> </a:t>
              </a:r>
              <a:r>
                <a:rPr lang="en-GB" sz="2200" b="1" dirty="0" err="1">
                  <a:solidFill>
                    <a:srgbClr val="26273A"/>
                  </a:solidFill>
                  <a:latin typeface="Cera PRO" pitchFamily="2" charset="0"/>
                </a:rPr>
                <a:t>Rātes</a:t>
              </a:r>
              <a:r>
                <a:rPr lang="en-GB" sz="2200" b="1" dirty="0">
                  <a:solidFill>
                    <a:srgbClr val="26273A"/>
                  </a:solidFill>
                  <a:latin typeface="Cera PRO" pitchFamily="2" charset="0"/>
                </a:rPr>
                <a:t> </a:t>
              </a:r>
              <a:r>
                <a:rPr lang="en-GB" sz="2200" b="1" dirty="0" err="1">
                  <a:solidFill>
                    <a:srgbClr val="26273A"/>
                  </a:solidFill>
                  <a:latin typeface="Cera PRO" pitchFamily="2" charset="0"/>
                </a:rPr>
                <a:t>protokolu</a:t>
              </a:r>
              <a:r>
                <a:rPr lang="en-GB" sz="2200" b="1" dirty="0">
                  <a:solidFill>
                    <a:srgbClr val="26273A"/>
                  </a:solidFill>
                  <a:latin typeface="Cera PRO" pitchFamily="2" charset="0"/>
                </a:rPr>
                <a:t> </a:t>
              </a:r>
              <a:r>
                <a:rPr lang="en-GB" sz="2200" b="1" dirty="0" err="1">
                  <a:solidFill>
                    <a:srgbClr val="26273A"/>
                  </a:solidFill>
                  <a:latin typeface="Cera PRO" pitchFamily="2" charset="0"/>
                </a:rPr>
                <a:t>grāmatas</a:t>
              </a:r>
              <a:endParaRPr lang="en-LV" sz="2200" b="1" dirty="0">
                <a:solidFill>
                  <a:srgbClr val="26273A"/>
                </a:solidFill>
                <a:latin typeface="Cera PRO" pitchFamily="2" charset="0"/>
              </a:endParaRPr>
            </a:p>
          </p:txBody>
        </p:sp>
        <p:sp>
          <p:nvSpPr>
            <p:cNvPr id="18" name="Snip Single Corner of Rectangle 10">
              <a:extLst>
                <a:ext uri="{FF2B5EF4-FFF2-40B4-BE49-F238E27FC236}">
                  <a16:creationId xmlns:a16="http://schemas.microsoft.com/office/drawing/2014/main" id="{E31EE763-50A1-F051-671D-E2CF1CCF936A}"/>
                </a:ext>
              </a:extLst>
            </p:cNvPr>
            <p:cNvSpPr/>
            <p:nvPr/>
          </p:nvSpPr>
          <p:spPr>
            <a:xfrm>
              <a:off x="8059855" y="2923256"/>
              <a:ext cx="2733369" cy="2250518"/>
            </a:xfrm>
            <a:prstGeom prst="snip1Rect">
              <a:avLst/>
            </a:prstGeom>
            <a:solidFill>
              <a:srgbClr val="FBBB15"/>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2200" b="1" dirty="0" err="1">
                  <a:solidFill>
                    <a:srgbClr val="26273A"/>
                  </a:solidFill>
                  <a:latin typeface="Cera PRO" pitchFamily="2" charset="0"/>
                </a:rPr>
                <a:t>Izstrādā</a:t>
              </a:r>
              <a:r>
                <a:rPr lang="lv-LV" sz="2200" b="1" dirty="0">
                  <a:solidFill>
                    <a:srgbClr val="26273A"/>
                  </a:solidFill>
                  <a:latin typeface="Cera PRO" pitchFamily="2" charset="0"/>
                </a:rPr>
                <a:t>t</a:t>
              </a:r>
              <a:r>
                <a:rPr lang="en-GB" sz="2200" b="1" dirty="0">
                  <a:solidFill>
                    <a:srgbClr val="26273A"/>
                  </a:solidFill>
                  <a:latin typeface="Cera PRO" pitchFamily="2" charset="0"/>
                </a:rPr>
                <a:t>s</a:t>
              </a:r>
              <a:r>
                <a:rPr lang="lv-LV" sz="2200" b="1" dirty="0">
                  <a:solidFill>
                    <a:srgbClr val="26273A"/>
                  </a:solidFill>
                  <a:latin typeface="Cera PRO" pitchFamily="2" charset="0"/>
                </a:rPr>
                <a:t> jauns</a:t>
              </a:r>
              <a:r>
                <a:rPr lang="en-GB" sz="2200" b="1" dirty="0">
                  <a:solidFill>
                    <a:srgbClr val="26273A"/>
                  </a:solidFill>
                  <a:latin typeface="Cera PRO" pitchFamily="2" charset="0"/>
                </a:rPr>
                <a:t> </a:t>
              </a:r>
              <a:r>
                <a:rPr lang="en-GB" sz="2200" b="1" dirty="0" err="1">
                  <a:solidFill>
                    <a:srgbClr val="26273A"/>
                  </a:solidFill>
                  <a:latin typeface="Cera PRO" pitchFamily="2" charset="0"/>
                </a:rPr>
                <a:t>valodas</a:t>
              </a:r>
              <a:r>
                <a:rPr lang="en-GB" sz="2200" b="1" dirty="0">
                  <a:solidFill>
                    <a:srgbClr val="26273A"/>
                  </a:solidFill>
                  <a:latin typeface="Cera PRO" pitchFamily="2" charset="0"/>
                </a:rPr>
                <a:t>  </a:t>
              </a:r>
              <a:r>
                <a:rPr lang="en-GB" sz="2200" b="1" dirty="0" err="1">
                  <a:solidFill>
                    <a:srgbClr val="26273A"/>
                  </a:solidFill>
                  <a:latin typeface="Cera PRO" pitchFamily="2" charset="0"/>
                </a:rPr>
                <a:t>modelis</a:t>
              </a:r>
              <a:endParaRPr lang="en-LV" sz="2200" b="1" dirty="0">
                <a:solidFill>
                  <a:srgbClr val="26273A"/>
                </a:solidFill>
                <a:latin typeface="Cera PRO" pitchFamily="2" charset="0"/>
              </a:endParaRPr>
            </a:p>
          </p:txBody>
        </p:sp>
      </p:grpSp>
      <p:sp>
        <p:nvSpPr>
          <p:cNvPr id="2" name="TextBox 1">
            <a:extLst>
              <a:ext uri="{FF2B5EF4-FFF2-40B4-BE49-F238E27FC236}">
                <a16:creationId xmlns:a16="http://schemas.microsoft.com/office/drawing/2014/main" id="{62F31656-2D3B-B105-94E9-683B2368F01C}"/>
              </a:ext>
            </a:extLst>
          </p:cNvPr>
          <p:cNvSpPr txBox="1"/>
          <p:nvPr/>
        </p:nvSpPr>
        <p:spPr>
          <a:xfrm>
            <a:off x="619432" y="814365"/>
            <a:ext cx="8118168" cy="646331"/>
          </a:xfrm>
          <a:prstGeom prst="rect">
            <a:avLst/>
          </a:prstGeom>
          <a:noFill/>
        </p:spPr>
        <p:txBody>
          <a:bodyPr wrap="square" rtlCol="0">
            <a:spAutoFit/>
          </a:bodyPr>
          <a:lstStyle/>
          <a:p>
            <a:r>
              <a:rPr lang="lv-LV" sz="3600" b="1" dirty="0">
                <a:solidFill>
                  <a:srgbClr val="26273A"/>
                </a:solidFill>
                <a:latin typeface="Cera PRO" pitchFamily="2" charset="0"/>
              </a:rPr>
              <a:t>Ieguvumi</a:t>
            </a:r>
            <a:endParaRPr lang="en-LV" sz="3600" b="1" dirty="0">
              <a:solidFill>
                <a:srgbClr val="26273A"/>
              </a:solidFill>
              <a:latin typeface="Cera PRO" pitchFamily="2" charset="0"/>
            </a:endParaRPr>
          </a:p>
        </p:txBody>
      </p:sp>
    </p:spTree>
    <p:extLst>
      <p:ext uri="{BB962C8B-B14F-4D97-AF65-F5344CB8AC3E}">
        <p14:creationId xmlns:p14="http://schemas.microsoft.com/office/powerpoint/2010/main" val="2646510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atura vietturis 8" descr="Attēls, kurā ir apģērbs, persona, ēka, ārpus telpām&#10;&#10;Apraksts ģenerēts automātiski">
            <a:extLst>
              <a:ext uri="{FF2B5EF4-FFF2-40B4-BE49-F238E27FC236}">
                <a16:creationId xmlns:a16="http://schemas.microsoft.com/office/drawing/2014/main" id="{B1C366C6-E589-9C31-C512-BF2F6E9844EC}"/>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0" y="-1"/>
            <a:ext cx="12195463" cy="6858001"/>
          </a:xfrm>
        </p:spPr>
      </p:pic>
    </p:spTree>
    <p:extLst>
      <p:ext uri="{BB962C8B-B14F-4D97-AF65-F5344CB8AC3E}">
        <p14:creationId xmlns:p14="http://schemas.microsoft.com/office/powerpoint/2010/main" val="1839052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atura vietturis 4" descr="Attēls, kurā ir transports, transportlīdzeklis, ūdens transportlīdzeklis, glezna&#10;&#10;Apraksts ģenerēts automātiski">
            <a:extLst>
              <a:ext uri="{FF2B5EF4-FFF2-40B4-BE49-F238E27FC236}">
                <a16:creationId xmlns:a16="http://schemas.microsoft.com/office/drawing/2014/main" id="{48669653-09B8-4F1D-28FC-472BF8FA7DC2}"/>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b="-1"/>
          <a:stretch/>
        </p:blipFill>
        <p:spPr>
          <a:xfrm>
            <a:off x="0" y="0"/>
            <a:ext cx="12192000" cy="6858000"/>
          </a:xfrm>
        </p:spPr>
      </p:pic>
    </p:spTree>
    <p:extLst>
      <p:ext uri="{BB962C8B-B14F-4D97-AF65-F5344CB8AC3E}">
        <p14:creationId xmlns:p14="http://schemas.microsoft.com/office/powerpoint/2010/main" val="163193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Satura vietturis 13" descr="Attēls, kurā ir apģērbs, mēbeles, iekštelpu, persona&#10;&#10;Apraksts ģenerēts automātiski">
            <a:extLst>
              <a:ext uri="{FF2B5EF4-FFF2-40B4-BE49-F238E27FC236}">
                <a16:creationId xmlns:a16="http://schemas.microsoft.com/office/drawing/2014/main" id="{82DEFFAA-8543-EB70-E792-6A7E919BCC22}"/>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b="-1"/>
          <a:stretch/>
        </p:blipFill>
        <p:spPr>
          <a:xfrm>
            <a:off x="0" y="0"/>
            <a:ext cx="12192000" cy="6858000"/>
          </a:xfrm>
        </p:spPr>
      </p:pic>
    </p:spTree>
    <p:extLst>
      <p:ext uri="{BB962C8B-B14F-4D97-AF65-F5344CB8AC3E}">
        <p14:creationId xmlns:p14="http://schemas.microsoft.com/office/powerpoint/2010/main" val="1817140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atura vietturis 4" descr="Attēls, kurā ir glezna, māksla, ēka, persona&#10;&#10;Apraksts ģenerēts automātiski">
            <a:extLst>
              <a:ext uri="{FF2B5EF4-FFF2-40B4-BE49-F238E27FC236}">
                <a16:creationId xmlns:a16="http://schemas.microsoft.com/office/drawing/2014/main" id="{7FEC44B6-55A8-4D8F-9A4E-19A7A23B609B}"/>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b="-1"/>
          <a:stretch/>
        </p:blipFill>
        <p:spPr>
          <a:xfrm>
            <a:off x="0" y="-1"/>
            <a:ext cx="12192000" cy="6858001"/>
          </a:xfrm>
        </p:spPr>
      </p:pic>
    </p:spTree>
    <p:extLst>
      <p:ext uri="{BB962C8B-B14F-4D97-AF65-F5344CB8AC3E}">
        <p14:creationId xmlns:p14="http://schemas.microsoft.com/office/powerpoint/2010/main" val="1388925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F81359-A024-6D9F-6020-2273E09ABF7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8D784BC3-41D1-184A-91F5-4DD005A9C50B}"/>
              </a:ext>
            </a:extLst>
          </p:cNvPr>
          <p:cNvSpPr txBox="1"/>
          <p:nvPr/>
        </p:nvSpPr>
        <p:spPr>
          <a:xfrm>
            <a:off x="5910105" y="2521059"/>
            <a:ext cx="7885811" cy="1815882"/>
          </a:xfrm>
          <a:prstGeom prst="rect">
            <a:avLst/>
          </a:prstGeom>
          <a:noFill/>
        </p:spPr>
        <p:txBody>
          <a:bodyPr wrap="square" rtlCol="0" anchor="b">
            <a:spAutoFit/>
          </a:bodyPr>
          <a:lstStyle/>
          <a:p>
            <a:r>
              <a:rPr lang="lv-LV" sz="5600" b="1" dirty="0">
                <a:solidFill>
                  <a:srgbClr val="26273A"/>
                </a:solidFill>
                <a:latin typeface="Cera PRO" pitchFamily="2" charset="0"/>
              </a:rPr>
              <a:t>Paldies </a:t>
            </a:r>
            <a:br>
              <a:rPr lang="lv-LV" sz="5600" b="1" dirty="0">
                <a:solidFill>
                  <a:srgbClr val="26273A"/>
                </a:solidFill>
                <a:latin typeface="Cera PRO" pitchFamily="2" charset="0"/>
              </a:rPr>
            </a:br>
            <a:r>
              <a:rPr lang="lv-LV" sz="5600" b="1" dirty="0">
                <a:solidFill>
                  <a:srgbClr val="26273A"/>
                </a:solidFill>
                <a:latin typeface="Cera PRO" pitchFamily="2" charset="0"/>
              </a:rPr>
              <a:t>par uzmanību!</a:t>
            </a:r>
            <a:endParaRPr lang="en-LV" sz="5600" b="1" dirty="0">
              <a:solidFill>
                <a:srgbClr val="26273A"/>
              </a:solidFill>
              <a:latin typeface="Cera PRO" pitchFamily="2" charset="0"/>
            </a:endParaRPr>
          </a:p>
        </p:txBody>
      </p:sp>
      <p:pic>
        <p:nvPicPr>
          <p:cNvPr id="2" name="Picture 1" descr="A white and blue logo on a black background&#10;&#10;Description automatically generated">
            <a:extLst>
              <a:ext uri="{FF2B5EF4-FFF2-40B4-BE49-F238E27FC236}">
                <a16:creationId xmlns:a16="http://schemas.microsoft.com/office/drawing/2014/main" id="{EBD78939-E6DB-EA28-398A-524E1FB4462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 y="5623550"/>
            <a:ext cx="10580916" cy="1234449"/>
          </a:xfrm>
          <a:prstGeom prst="rect">
            <a:avLst/>
          </a:prstGeom>
        </p:spPr>
      </p:pic>
    </p:spTree>
    <p:extLst>
      <p:ext uri="{BB962C8B-B14F-4D97-AF65-F5344CB8AC3E}">
        <p14:creationId xmlns:p14="http://schemas.microsoft.com/office/powerpoint/2010/main" val="3970911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049A77-9484-2441-A58E-42F73C8865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29369" y="-24120"/>
            <a:ext cx="3372464" cy="1336138"/>
          </a:xfrm>
          <a:prstGeom prst="rect">
            <a:avLst/>
          </a:prstGeom>
        </p:spPr>
      </p:pic>
      <p:sp>
        <p:nvSpPr>
          <p:cNvPr id="9" name="TextBox 8">
            <a:extLst>
              <a:ext uri="{FF2B5EF4-FFF2-40B4-BE49-F238E27FC236}">
                <a16:creationId xmlns:a16="http://schemas.microsoft.com/office/drawing/2014/main" id="{8D784BC3-41D1-184A-91F5-4DD005A9C50B}"/>
              </a:ext>
            </a:extLst>
          </p:cNvPr>
          <p:cNvSpPr txBox="1"/>
          <p:nvPr/>
        </p:nvSpPr>
        <p:spPr>
          <a:xfrm>
            <a:off x="619432" y="852422"/>
            <a:ext cx="8118168" cy="646331"/>
          </a:xfrm>
          <a:prstGeom prst="rect">
            <a:avLst/>
          </a:prstGeom>
          <a:noFill/>
        </p:spPr>
        <p:txBody>
          <a:bodyPr wrap="square" rtlCol="0">
            <a:spAutoFit/>
          </a:bodyPr>
          <a:lstStyle/>
          <a:p>
            <a:r>
              <a:rPr lang="lv-LV" sz="3600" b="1" dirty="0">
                <a:solidFill>
                  <a:srgbClr val="26273A"/>
                </a:solidFill>
                <a:latin typeface="Cera PRO" pitchFamily="2" charset="0"/>
              </a:rPr>
              <a:t>Dokumentārais mantojums</a:t>
            </a:r>
            <a:endParaRPr lang="en-LV" sz="3600" b="1" dirty="0">
              <a:solidFill>
                <a:srgbClr val="26273A"/>
              </a:solidFill>
              <a:latin typeface="Cera PRO" pitchFamily="2" charset="0"/>
            </a:endParaRPr>
          </a:p>
        </p:txBody>
      </p:sp>
      <p:grpSp>
        <p:nvGrpSpPr>
          <p:cNvPr id="5" name="Group 4">
            <a:extLst>
              <a:ext uri="{FF2B5EF4-FFF2-40B4-BE49-F238E27FC236}">
                <a16:creationId xmlns:a16="http://schemas.microsoft.com/office/drawing/2014/main" id="{E0A7977A-2518-434C-8297-D1193EED6915}"/>
              </a:ext>
            </a:extLst>
          </p:cNvPr>
          <p:cNvGrpSpPr/>
          <p:nvPr/>
        </p:nvGrpSpPr>
        <p:grpSpPr>
          <a:xfrm>
            <a:off x="1060315" y="1994170"/>
            <a:ext cx="10077855" cy="1871980"/>
            <a:chOff x="1325285" y="2481672"/>
            <a:chExt cx="9503129" cy="2924517"/>
          </a:xfrm>
        </p:grpSpPr>
        <p:sp>
          <p:nvSpPr>
            <p:cNvPr id="4" name="Snip Single Corner of Rectangle 3">
              <a:extLst>
                <a:ext uri="{FF2B5EF4-FFF2-40B4-BE49-F238E27FC236}">
                  <a16:creationId xmlns:a16="http://schemas.microsoft.com/office/drawing/2014/main" id="{AE224A53-37A2-4547-9D97-A9A913F5A3AB}"/>
                </a:ext>
              </a:extLst>
            </p:cNvPr>
            <p:cNvSpPr/>
            <p:nvPr/>
          </p:nvSpPr>
          <p:spPr>
            <a:xfrm>
              <a:off x="1325285" y="2481672"/>
              <a:ext cx="2733369" cy="2924517"/>
            </a:xfrm>
            <a:prstGeom prst="snip1Rect">
              <a:avLst/>
            </a:prstGeom>
            <a:solidFill>
              <a:srgbClr val="FBBB15"/>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144000" algn="ctr"/>
              <a:r>
                <a:rPr lang="lv-LV" sz="2200" b="1" dirty="0">
                  <a:solidFill>
                    <a:srgbClr val="26273A"/>
                  </a:solidFill>
                  <a:latin typeface="Cera PRO" pitchFamily="2" charset="0"/>
                </a:rPr>
                <a:t>26 arhīva ēkas</a:t>
              </a:r>
              <a:endParaRPr lang="en-LV" sz="2200" b="1" dirty="0">
                <a:solidFill>
                  <a:srgbClr val="26273A"/>
                </a:solidFill>
                <a:latin typeface="Cera PRO" pitchFamily="2" charset="0"/>
              </a:endParaRPr>
            </a:p>
          </p:txBody>
        </p:sp>
        <p:sp>
          <p:nvSpPr>
            <p:cNvPr id="10" name="Snip Single Corner of Rectangle 9">
              <a:extLst>
                <a:ext uri="{FF2B5EF4-FFF2-40B4-BE49-F238E27FC236}">
                  <a16:creationId xmlns:a16="http://schemas.microsoft.com/office/drawing/2014/main" id="{7E395975-5BF1-8A43-8FD1-3288C4728848}"/>
                </a:ext>
              </a:extLst>
            </p:cNvPr>
            <p:cNvSpPr/>
            <p:nvPr/>
          </p:nvSpPr>
          <p:spPr>
            <a:xfrm>
              <a:off x="4710165" y="2481672"/>
              <a:ext cx="2733369" cy="2924517"/>
            </a:xfrm>
            <a:prstGeom prst="snip1Rect">
              <a:avLst/>
            </a:prstGeom>
            <a:solidFill>
              <a:srgbClr val="FBBB15"/>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144000" algn="ctr"/>
              <a:r>
                <a:rPr lang="lv-LV" sz="2200" b="1" dirty="0">
                  <a:solidFill>
                    <a:srgbClr val="26273A"/>
                  </a:solidFill>
                  <a:latin typeface="Cera PRO" pitchFamily="2" charset="0"/>
                </a:rPr>
                <a:t>178 plauktu km</a:t>
              </a:r>
              <a:endParaRPr lang="en-LV" sz="2200" b="1" dirty="0">
                <a:solidFill>
                  <a:srgbClr val="26273A"/>
                </a:solidFill>
                <a:latin typeface="Cera PRO" pitchFamily="2" charset="0"/>
              </a:endParaRPr>
            </a:p>
          </p:txBody>
        </p:sp>
        <p:sp>
          <p:nvSpPr>
            <p:cNvPr id="11" name="Snip Single Corner of Rectangle 10">
              <a:extLst>
                <a:ext uri="{FF2B5EF4-FFF2-40B4-BE49-F238E27FC236}">
                  <a16:creationId xmlns:a16="http://schemas.microsoft.com/office/drawing/2014/main" id="{6329C59B-4DBB-8A4A-AF25-A789987A4D0A}"/>
                </a:ext>
              </a:extLst>
            </p:cNvPr>
            <p:cNvSpPr/>
            <p:nvPr/>
          </p:nvSpPr>
          <p:spPr>
            <a:xfrm>
              <a:off x="8095045" y="2481672"/>
              <a:ext cx="2733369" cy="2924517"/>
            </a:xfrm>
            <a:prstGeom prst="snip1Rect">
              <a:avLst/>
            </a:prstGeom>
            <a:solidFill>
              <a:srgbClr val="FBBB15"/>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144000" algn="ctr"/>
              <a:r>
                <a:rPr lang="lv-LV" sz="2200" b="1" dirty="0">
                  <a:solidFill>
                    <a:srgbClr val="26273A"/>
                  </a:solidFill>
                  <a:latin typeface="Cera PRO" pitchFamily="2" charset="0"/>
                </a:rPr>
                <a:t>Rokraksts, mašīnraksts, datorraksts</a:t>
              </a:r>
              <a:endParaRPr lang="en-LV" sz="2200" b="1" dirty="0">
                <a:solidFill>
                  <a:srgbClr val="26273A"/>
                </a:solidFill>
                <a:latin typeface="Cera PRO" pitchFamily="2" charset="0"/>
              </a:endParaRPr>
            </a:p>
          </p:txBody>
        </p:sp>
      </p:grpSp>
      <p:grpSp>
        <p:nvGrpSpPr>
          <p:cNvPr id="2" name="Group 1">
            <a:extLst>
              <a:ext uri="{FF2B5EF4-FFF2-40B4-BE49-F238E27FC236}">
                <a16:creationId xmlns:a16="http://schemas.microsoft.com/office/drawing/2014/main" id="{AE702468-3B80-5848-610D-E932193B7DDA}"/>
              </a:ext>
            </a:extLst>
          </p:cNvPr>
          <p:cNvGrpSpPr/>
          <p:nvPr/>
        </p:nvGrpSpPr>
        <p:grpSpPr>
          <a:xfrm>
            <a:off x="1057072" y="4153054"/>
            <a:ext cx="10077855" cy="1871980"/>
            <a:chOff x="1325285" y="2481672"/>
            <a:chExt cx="9503129" cy="2924517"/>
          </a:xfrm>
        </p:grpSpPr>
        <p:sp>
          <p:nvSpPr>
            <p:cNvPr id="3" name="Snip Single Corner of Rectangle 3">
              <a:extLst>
                <a:ext uri="{FF2B5EF4-FFF2-40B4-BE49-F238E27FC236}">
                  <a16:creationId xmlns:a16="http://schemas.microsoft.com/office/drawing/2014/main" id="{A0937AA0-F1D4-6FB3-605F-FAE12C34DD1F}"/>
                </a:ext>
              </a:extLst>
            </p:cNvPr>
            <p:cNvSpPr/>
            <p:nvPr/>
          </p:nvSpPr>
          <p:spPr>
            <a:xfrm>
              <a:off x="1325285" y="2481672"/>
              <a:ext cx="2733369" cy="2924517"/>
            </a:xfrm>
            <a:prstGeom prst="snip1Rect">
              <a:avLst/>
            </a:prstGeom>
            <a:solidFill>
              <a:srgbClr val="FBBB15"/>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144000" algn="ctr"/>
              <a:r>
                <a:rPr lang="lv-LV" sz="2200" b="1" dirty="0">
                  <a:solidFill>
                    <a:srgbClr val="26273A"/>
                  </a:solidFill>
                  <a:latin typeface="Cera PRO" pitchFamily="2" charset="0"/>
                </a:rPr>
                <a:t>Senākais dokuments - 1220. gads</a:t>
              </a:r>
              <a:endParaRPr lang="en-LV" sz="2200" b="1" dirty="0">
                <a:solidFill>
                  <a:srgbClr val="26273A"/>
                </a:solidFill>
                <a:latin typeface="Cera PRO" pitchFamily="2" charset="0"/>
              </a:endParaRPr>
            </a:p>
          </p:txBody>
        </p:sp>
        <p:sp>
          <p:nvSpPr>
            <p:cNvPr id="7" name="Snip Single Corner of Rectangle 9">
              <a:extLst>
                <a:ext uri="{FF2B5EF4-FFF2-40B4-BE49-F238E27FC236}">
                  <a16:creationId xmlns:a16="http://schemas.microsoft.com/office/drawing/2014/main" id="{46FE6C50-D211-A25D-A6CE-F0C7CDEE664D}"/>
                </a:ext>
              </a:extLst>
            </p:cNvPr>
            <p:cNvSpPr/>
            <p:nvPr/>
          </p:nvSpPr>
          <p:spPr>
            <a:xfrm>
              <a:off x="4710165" y="2481672"/>
              <a:ext cx="2733369" cy="2924517"/>
            </a:xfrm>
            <a:prstGeom prst="snip1Rect">
              <a:avLst/>
            </a:prstGeom>
            <a:solidFill>
              <a:srgbClr val="FBBB15"/>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144000" algn="ctr"/>
              <a:r>
                <a:rPr lang="lv-LV" sz="2200" b="1" dirty="0">
                  <a:solidFill>
                    <a:srgbClr val="26273A"/>
                  </a:solidFill>
                  <a:latin typeface="Cera PRO" pitchFamily="2" charset="0"/>
                </a:rPr>
                <a:t>30 valodās</a:t>
              </a:r>
              <a:endParaRPr lang="en-LV" sz="2200" b="1" dirty="0">
                <a:solidFill>
                  <a:srgbClr val="26273A"/>
                </a:solidFill>
                <a:latin typeface="Cera PRO" pitchFamily="2" charset="0"/>
              </a:endParaRPr>
            </a:p>
          </p:txBody>
        </p:sp>
        <p:sp>
          <p:nvSpPr>
            <p:cNvPr id="15" name="Snip Single Corner of Rectangle 10">
              <a:extLst>
                <a:ext uri="{FF2B5EF4-FFF2-40B4-BE49-F238E27FC236}">
                  <a16:creationId xmlns:a16="http://schemas.microsoft.com/office/drawing/2014/main" id="{A111576A-0D94-31A8-A78E-EA2231C34C66}"/>
                </a:ext>
              </a:extLst>
            </p:cNvPr>
            <p:cNvSpPr/>
            <p:nvPr/>
          </p:nvSpPr>
          <p:spPr>
            <a:xfrm>
              <a:off x="8095045" y="2481672"/>
              <a:ext cx="2733369" cy="2924517"/>
            </a:xfrm>
            <a:prstGeom prst="snip1Rect">
              <a:avLst/>
            </a:prstGeom>
            <a:solidFill>
              <a:srgbClr val="FBBB15"/>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144000" algn="ctr"/>
              <a:r>
                <a:rPr lang="lv-LV" sz="2200" b="1" dirty="0">
                  <a:solidFill>
                    <a:srgbClr val="26273A"/>
                  </a:solidFill>
                  <a:latin typeface="Cera PRO" pitchFamily="2" charset="0"/>
                </a:rPr>
                <a:t>23,3 miljoni glabājamo vienību</a:t>
              </a:r>
              <a:endParaRPr lang="en-LV" sz="2200" b="1" dirty="0">
                <a:solidFill>
                  <a:srgbClr val="26273A"/>
                </a:solidFill>
                <a:latin typeface="Cera PRO" pitchFamily="2" charset="0"/>
              </a:endParaRPr>
            </a:p>
          </p:txBody>
        </p:sp>
      </p:grpSp>
    </p:spTree>
    <p:extLst>
      <p:ext uri="{BB962C8B-B14F-4D97-AF65-F5344CB8AC3E}">
        <p14:creationId xmlns:p14="http://schemas.microsoft.com/office/powerpoint/2010/main" val="896993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9BB3DD1-6C19-2046-B0F3-DD1F84F5845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82"/>
          <a:stretch/>
        </p:blipFill>
        <p:spPr>
          <a:xfrm flipH="1">
            <a:off x="-9834" y="2713382"/>
            <a:ext cx="12211665" cy="4164281"/>
          </a:xfrm>
          <a:prstGeom prst="rect">
            <a:avLst/>
          </a:prstGeom>
        </p:spPr>
      </p:pic>
      <p:pic>
        <p:nvPicPr>
          <p:cNvPr id="6" name="Picture 5">
            <a:extLst>
              <a:ext uri="{FF2B5EF4-FFF2-40B4-BE49-F238E27FC236}">
                <a16:creationId xmlns:a16="http://schemas.microsoft.com/office/drawing/2014/main" id="{97049A77-9484-2441-A58E-42F73C8865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29369" y="-24120"/>
            <a:ext cx="3372464" cy="1336138"/>
          </a:xfrm>
          <a:prstGeom prst="rect">
            <a:avLst/>
          </a:prstGeom>
        </p:spPr>
      </p:pic>
      <p:sp>
        <p:nvSpPr>
          <p:cNvPr id="2" name="TextBox 1">
            <a:extLst>
              <a:ext uri="{FF2B5EF4-FFF2-40B4-BE49-F238E27FC236}">
                <a16:creationId xmlns:a16="http://schemas.microsoft.com/office/drawing/2014/main" id="{F6441F4C-1771-3B11-3A54-A51A10A7F074}"/>
              </a:ext>
            </a:extLst>
          </p:cNvPr>
          <p:cNvSpPr txBox="1"/>
          <p:nvPr/>
        </p:nvSpPr>
        <p:spPr>
          <a:xfrm>
            <a:off x="622403" y="514880"/>
            <a:ext cx="8118168" cy="646331"/>
          </a:xfrm>
          <a:prstGeom prst="rect">
            <a:avLst/>
          </a:prstGeom>
          <a:noFill/>
        </p:spPr>
        <p:txBody>
          <a:bodyPr wrap="square" rtlCol="0">
            <a:spAutoFit/>
          </a:bodyPr>
          <a:lstStyle/>
          <a:p>
            <a:r>
              <a:rPr lang="lv-LV" sz="3600" b="1" dirty="0">
                <a:solidFill>
                  <a:srgbClr val="26273A"/>
                </a:solidFill>
                <a:latin typeface="Cera PRO" pitchFamily="2" charset="0"/>
              </a:rPr>
              <a:t>Optiskā rakstzīmju atpazīšana</a:t>
            </a:r>
            <a:endParaRPr lang="en-LV" sz="3600" b="1" dirty="0">
              <a:solidFill>
                <a:srgbClr val="26273A"/>
              </a:solidFill>
              <a:latin typeface="Cera PRO" pitchFamily="2" charset="0"/>
            </a:endParaRPr>
          </a:p>
        </p:txBody>
      </p:sp>
      <p:pic>
        <p:nvPicPr>
          <p:cNvPr id="5" name="Attēls 4" descr="Attēls, kurā ir teksts, ekrānuzņēmums, programmatūra, datora ikona&#10;&#10;Apraksts ģenerēts automātiski">
            <a:extLst>
              <a:ext uri="{FF2B5EF4-FFF2-40B4-BE49-F238E27FC236}">
                <a16:creationId xmlns:a16="http://schemas.microsoft.com/office/drawing/2014/main" id="{7E7C1BCE-C597-D92F-69A8-FB482241D0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351935"/>
            <a:ext cx="12192000" cy="5506065"/>
          </a:xfrm>
          <a:prstGeom prst="rect">
            <a:avLst/>
          </a:prstGeom>
        </p:spPr>
      </p:pic>
    </p:spTree>
    <p:extLst>
      <p:ext uri="{BB962C8B-B14F-4D97-AF65-F5344CB8AC3E}">
        <p14:creationId xmlns:p14="http://schemas.microsoft.com/office/powerpoint/2010/main" val="2466347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049A77-9484-2441-A58E-42F73C8865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29369" y="-24120"/>
            <a:ext cx="3372464" cy="1336138"/>
          </a:xfrm>
          <a:prstGeom prst="rect">
            <a:avLst/>
          </a:prstGeom>
        </p:spPr>
      </p:pic>
      <p:sp>
        <p:nvSpPr>
          <p:cNvPr id="9" name="TextBox 8">
            <a:extLst>
              <a:ext uri="{FF2B5EF4-FFF2-40B4-BE49-F238E27FC236}">
                <a16:creationId xmlns:a16="http://schemas.microsoft.com/office/drawing/2014/main" id="{8D784BC3-41D1-184A-91F5-4DD005A9C50B}"/>
              </a:ext>
            </a:extLst>
          </p:cNvPr>
          <p:cNvSpPr txBox="1"/>
          <p:nvPr/>
        </p:nvSpPr>
        <p:spPr>
          <a:xfrm>
            <a:off x="619432" y="852422"/>
            <a:ext cx="8118168" cy="646331"/>
          </a:xfrm>
          <a:prstGeom prst="rect">
            <a:avLst/>
          </a:prstGeom>
          <a:noFill/>
        </p:spPr>
        <p:txBody>
          <a:bodyPr wrap="square" rtlCol="0">
            <a:spAutoFit/>
          </a:bodyPr>
          <a:lstStyle/>
          <a:p>
            <a:r>
              <a:rPr lang="lv-LV" sz="3600" b="1" dirty="0">
                <a:solidFill>
                  <a:srgbClr val="26273A"/>
                </a:solidFill>
                <a:latin typeface="Cera PRO" pitchFamily="2" charset="0"/>
              </a:rPr>
              <a:t>Ieguvumi</a:t>
            </a:r>
            <a:endParaRPr lang="en-LV" sz="3600" b="1" dirty="0">
              <a:solidFill>
                <a:srgbClr val="26273A"/>
              </a:solidFill>
              <a:latin typeface="Cera PRO" pitchFamily="2" charset="0"/>
            </a:endParaRPr>
          </a:p>
        </p:txBody>
      </p:sp>
      <p:grpSp>
        <p:nvGrpSpPr>
          <p:cNvPr id="5" name="Group 4">
            <a:extLst>
              <a:ext uri="{FF2B5EF4-FFF2-40B4-BE49-F238E27FC236}">
                <a16:creationId xmlns:a16="http://schemas.microsoft.com/office/drawing/2014/main" id="{E0A7977A-2518-434C-8297-D1193EED6915}"/>
              </a:ext>
            </a:extLst>
          </p:cNvPr>
          <p:cNvGrpSpPr/>
          <p:nvPr/>
        </p:nvGrpSpPr>
        <p:grpSpPr>
          <a:xfrm>
            <a:off x="1053830" y="2295123"/>
            <a:ext cx="10084340" cy="2924517"/>
            <a:chOff x="1319170" y="2481672"/>
            <a:chExt cx="9509244" cy="2924517"/>
          </a:xfrm>
        </p:grpSpPr>
        <p:sp>
          <p:nvSpPr>
            <p:cNvPr id="4" name="Snip Single Corner of Rectangle 3">
              <a:extLst>
                <a:ext uri="{FF2B5EF4-FFF2-40B4-BE49-F238E27FC236}">
                  <a16:creationId xmlns:a16="http://schemas.microsoft.com/office/drawing/2014/main" id="{AE224A53-37A2-4547-9D97-A9A913F5A3AB}"/>
                </a:ext>
              </a:extLst>
            </p:cNvPr>
            <p:cNvSpPr/>
            <p:nvPr/>
          </p:nvSpPr>
          <p:spPr>
            <a:xfrm>
              <a:off x="1319170" y="2481672"/>
              <a:ext cx="2733369" cy="2924517"/>
            </a:xfrm>
            <a:prstGeom prst="snip1Rect">
              <a:avLst/>
            </a:prstGeom>
            <a:solidFill>
              <a:srgbClr val="FBBB15"/>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136525" algn="ctr"/>
              <a:r>
                <a:rPr lang="nn-NO" sz="2200" b="1" dirty="0">
                  <a:solidFill>
                    <a:srgbClr val="26273A"/>
                  </a:solidFill>
                  <a:latin typeface="Cera PRO" pitchFamily="2" charset="0"/>
                </a:rPr>
                <a:t>2023. gadā </a:t>
              </a:r>
              <a:r>
                <a:rPr lang="lv-LV" sz="2200" b="1" dirty="0">
                  <a:solidFill>
                    <a:srgbClr val="26273A"/>
                  </a:solidFill>
                  <a:latin typeface="Cera PRO" pitchFamily="2" charset="0"/>
                </a:rPr>
                <a:t>atpazītas</a:t>
              </a:r>
              <a:r>
                <a:rPr lang="nn-NO" sz="2200" b="1" dirty="0">
                  <a:solidFill>
                    <a:srgbClr val="26273A"/>
                  </a:solidFill>
                  <a:latin typeface="Cera PRO" pitchFamily="2" charset="0"/>
                </a:rPr>
                <a:t> 339 427 </a:t>
              </a:r>
              <a:r>
                <a:rPr lang="lv-LV" sz="2200" b="1" dirty="0">
                  <a:solidFill>
                    <a:srgbClr val="26273A"/>
                  </a:solidFill>
                  <a:latin typeface="Cera PRO" pitchFamily="2" charset="0"/>
                </a:rPr>
                <a:t>lietas</a:t>
              </a:r>
              <a:endParaRPr lang="en-LV" sz="2200" b="1" dirty="0">
                <a:solidFill>
                  <a:srgbClr val="26273A"/>
                </a:solidFill>
                <a:latin typeface="Cera PRO" pitchFamily="2" charset="0"/>
              </a:endParaRPr>
            </a:p>
          </p:txBody>
        </p:sp>
        <p:sp>
          <p:nvSpPr>
            <p:cNvPr id="10" name="Snip Single Corner of Rectangle 9">
              <a:extLst>
                <a:ext uri="{FF2B5EF4-FFF2-40B4-BE49-F238E27FC236}">
                  <a16:creationId xmlns:a16="http://schemas.microsoft.com/office/drawing/2014/main" id="{7E395975-5BF1-8A43-8FD1-3288C4728848}"/>
                </a:ext>
              </a:extLst>
            </p:cNvPr>
            <p:cNvSpPr/>
            <p:nvPr/>
          </p:nvSpPr>
          <p:spPr>
            <a:xfrm>
              <a:off x="4710165" y="2481672"/>
              <a:ext cx="2733369" cy="2924517"/>
            </a:xfrm>
            <a:prstGeom prst="snip1Rect">
              <a:avLst/>
            </a:prstGeom>
            <a:solidFill>
              <a:srgbClr val="FBBB15"/>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273050" algn="ctr"/>
              <a:r>
                <a:rPr lang="fr-FR" sz="2200" b="1" dirty="0">
                  <a:solidFill>
                    <a:srgbClr val="26273A"/>
                  </a:solidFill>
                  <a:latin typeface="Cera PRO" pitchFamily="2" charset="0"/>
                </a:rPr>
                <a:t>2024. </a:t>
              </a:r>
              <a:r>
                <a:rPr lang="fr-FR" sz="2200" b="1" dirty="0" err="1">
                  <a:solidFill>
                    <a:srgbClr val="26273A"/>
                  </a:solidFill>
                  <a:latin typeface="Cera PRO" pitchFamily="2" charset="0"/>
                </a:rPr>
                <a:t>gadā</a:t>
              </a:r>
              <a:r>
                <a:rPr lang="fr-FR" sz="2200" b="1" dirty="0">
                  <a:solidFill>
                    <a:srgbClr val="26273A"/>
                  </a:solidFill>
                  <a:latin typeface="Cera PRO" pitchFamily="2" charset="0"/>
                </a:rPr>
                <a:t> </a:t>
              </a:r>
              <a:r>
                <a:rPr lang="lv-LV" sz="2200" b="1" dirty="0">
                  <a:solidFill>
                    <a:srgbClr val="26273A"/>
                  </a:solidFill>
                  <a:latin typeface="Cera PRO" pitchFamily="2" charset="0"/>
                </a:rPr>
                <a:t>datu bāzē</a:t>
              </a:r>
              <a:r>
                <a:rPr lang="fr-FR" sz="2200" b="1" dirty="0">
                  <a:solidFill>
                    <a:srgbClr val="26273A"/>
                  </a:solidFill>
                  <a:latin typeface="Cera PRO" pitchFamily="2" charset="0"/>
                </a:rPr>
                <a:t> </a:t>
              </a:r>
              <a:r>
                <a:rPr lang="fr-FR" sz="2200" b="1" dirty="0" err="1">
                  <a:solidFill>
                    <a:srgbClr val="26273A"/>
                  </a:solidFill>
                  <a:latin typeface="Cera PRO" pitchFamily="2" charset="0"/>
                </a:rPr>
                <a:t>importētas</a:t>
              </a:r>
              <a:r>
                <a:rPr lang="fr-FR" sz="2200" b="1" dirty="0">
                  <a:solidFill>
                    <a:srgbClr val="26273A"/>
                  </a:solidFill>
                  <a:latin typeface="Cera PRO" pitchFamily="2" charset="0"/>
                </a:rPr>
                <a:t> 202 800</a:t>
              </a:r>
              <a:r>
                <a:rPr lang="lv-LV" sz="2200" b="1" dirty="0">
                  <a:solidFill>
                    <a:srgbClr val="26273A"/>
                  </a:solidFill>
                  <a:latin typeface="Cera PRO" pitchFamily="2" charset="0"/>
                </a:rPr>
                <a:t> lietas</a:t>
              </a:r>
              <a:endParaRPr lang="en-LV" sz="2200" b="1" dirty="0">
                <a:solidFill>
                  <a:srgbClr val="26273A"/>
                </a:solidFill>
                <a:latin typeface="Cera PRO" pitchFamily="2" charset="0"/>
              </a:endParaRPr>
            </a:p>
          </p:txBody>
        </p:sp>
        <p:sp>
          <p:nvSpPr>
            <p:cNvPr id="11" name="Snip Single Corner of Rectangle 10">
              <a:extLst>
                <a:ext uri="{FF2B5EF4-FFF2-40B4-BE49-F238E27FC236}">
                  <a16:creationId xmlns:a16="http://schemas.microsoft.com/office/drawing/2014/main" id="{6329C59B-4DBB-8A4A-AF25-A789987A4D0A}"/>
                </a:ext>
              </a:extLst>
            </p:cNvPr>
            <p:cNvSpPr/>
            <p:nvPr/>
          </p:nvSpPr>
          <p:spPr>
            <a:xfrm>
              <a:off x="8095045" y="2481672"/>
              <a:ext cx="2733369" cy="2924517"/>
            </a:xfrm>
            <a:prstGeom prst="snip1Rect">
              <a:avLst/>
            </a:prstGeom>
            <a:solidFill>
              <a:srgbClr val="FBBB15"/>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231775" algn="ctr"/>
              <a:r>
                <a:rPr lang="en-GB" sz="2200" b="1" dirty="0" err="1">
                  <a:solidFill>
                    <a:srgbClr val="26273A"/>
                  </a:solidFill>
                  <a:latin typeface="Cera PRO" pitchFamily="2" charset="0"/>
                </a:rPr>
                <a:t>Palielinājies</a:t>
              </a:r>
              <a:r>
                <a:rPr lang="en-GB" sz="2200" b="1" dirty="0">
                  <a:solidFill>
                    <a:srgbClr val="26273A"/>
                  </a:solidFill>
                  <a:latin typeface="Cera PRO" pitchFamily="2" charset="0"/>
                </a:rPr>
                <a:t> </a:t>
              </a:r>
              <a:r>
                <a:rPr lang="en-GB" sz="2200" b="1" dirty="0" err="1">
                  <a:solidFill>
                    <a:srgbClr val="26273A"/>
                  </a:solidFill>
                  <a:latin typeface="Cera PRO" pitchFamily="2" charset="0"/>
                </a:rPr>
                <a:t>meklējamo</a:t>
              </a:r>
              <a:r>
                <a:rPr lang="en-GB" sz="2200" b="1" dirty="0">
                  <a:solidFill>
                    <a:srgbClr val="26273A"/>
                  </a:solidFill>
                  <a:latin typeface="Cera PRO" pitchFamily="2" charset="0"/>
                </a:rPr>
                <a:t> </a:t>
              </a:r>
              <a:r>
                <a:rPr lang="en-GB" sz="2200" b="1" dirty="0" err="1">
                  <a:solidFill>
                    <a:srgbClr val="26273A"/>
                  </a:solidFill>
                  <a:latin typeface="Cera PRO" pitchFamily="2" charset="0"/>
                </a:rPr>
                <a:t>lietu</a:t>
              </a:r>
              <a:r>
                <a:rPr lang="en-GB" sz="2200" b="1" dirty="0">
                  <a:solidFill>
                    <a:srgbClr val="26273A"/>
                  </a:solidFill>
                  <a:latin typeface="Cera PRO" pitchFamily="2" charset="0"/>
                </a:rPr>
                <a:t> </a:t>
              </a:r>
              <a:r>
                <a:rPr lang="en-GB" sz="2200" b="1" dirty="0" err="1">
                  <a:solidFill>
                    <a:srgbClr val="26273A"/>
                  </a:solidFill>
                  <a:latin typeface="Cera PRO" pitchFamily="2" charset="0"/>
                </a:rPr>
                <a:t>skaits</a:t>
              </a:r>
              <a:r>
                <a:rPr lang="en-GB" sz="2200" b="1" dirty="0">
                  <a:solidFill>
                    <a:srgbClr val="26273A"/>
                  </a:solidFill>
                  <a:latin typeface="Cera PRO" pitchFamily="2" charset="0"/>
                </a:rPr>
                <a:t> </a:t>
              </a:r>
              <a:r>
                <a:rPr lang="lv-LV" sz="2200" b="1" dirty="0">
                  <a:solidFill>
                    <a:srgbClr val="26273A"/>
                  </a:solidFill>
                  <a:latin typeface="Cera PRO" pitchFamily="2" charset="0"/>
                </a:rPr>
                <a:t>datu bāzē</a:t>
              </a:r>
              <a:endParaRPr lang="en-LV" sz="2200" b="1" dirty="0">
                <a:solidFill>
                  <a:srgbClr val="26273A"/>
                </a:solidFill>
                <a:latin typeface="Cera PRO" pitchFamily="2" charset="0"/>
              </a:endParaRPr>
            </a:p>
          </p:txBody>
        </p:sp>
      </p:grpSp>
    </p:spTree>
    <p:extLst>
      <p:ext uri="{BB962C8B-B14F-4D97-AF65-F5344CB8AC3E}">
        <p14:creationId xmlns:p14="http://schemas.microsoft.com/office/powerpoint/2010/main" val="3497192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049A77-9484-2441-A58E-42F73C8865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29369" y="-24120"/>
            <a:ext cx="3372464" cy="1336138"/>
          </a:xfrm>
          <a:prstGeom prst="rect">
            <a:avLst/>
          </a:prstGeom>
        </p:spPr>
      </p:pic>
      <p:sp>
        <p:nvSpPr>
          <p:cNvPr id="2" name="TextBox 1">
            <a:extLst>
              <a:ext uri="{FF2B5EF4-FFF2-40B4-BE49-F238E27FC236}">
                <a16:creationId xmlns:a16="http://schemas.microsoft.com/office/drawing/2014/main" id="{F6441F4C-1771-3B11-3A54-A51A10A7F074}"/>
              </a:ext>
            </a:extLst>
          </p:cNvPr>
          <p:cNvSpPr txBox="1"/>
          <p:nvPr/>
        </p:nvSpPr>
        <p:spPr>
          <a:xfrm>
            <a:off x="628071" y="443570"/>
            <a:ext cx="8118168" cy="646331"/>
          </a:xfrm>
          <a:prstGeom prst="rect">
            <a:avLst/>
          </a:prstGeom>
          <a:noFill/>
        </p:spPr>
        <p:txBody>
          <a:bodyPr wrap="square" rtlCol="0">
            <a:spAutoFit/>
          </a:bodyPr>
          <a:lstStyle/>
          <a:p>
            <a:r>
              <a:rPr lang="lv-LV" sz="3600" b="1" dirty="0">
                <a:solidFill>
                  <a:srgbClr val="26273A"/>
                </a:solidFill>
                <a:latin typeface="Cera PRO" pitchFamily="2" charset="0"/>
              </a:rPr>
              <a:t>Datu bāze</a:t>
            </a:r>
            <a:endParaRPr lang="en-LV" sz="3600" b="1" dirty="0">
              <a:solidFill>
                <a:srgbClr val="26273A"/>
              </a:solidFill>
              <a:latin typeface="Cera PRO" pitchFamily="2" charset="0"/>
            </a:endParaRPr>
          </a:p>
        </p:txBody>
      </p:sp>
      <p:graphicFrame>
        <p:nvGraphicFramePr>
          <p:cNvPr id="3" name="Diagramma 2">
            <a:extLst>
              <a:ext uri="{FF2B5EF4-FFF2-40B4-BE49-F238E27FC236}">
                <a16:creationId xmlns:a16="http://schemas.microsoft.com/office/drawing/2014/main" id="{D645C88D-F543-7513-2EA3-39E27515498C}"/>
              </a:ext>
            </a:extLst>
          </p:cNvPr>
          <p:cNvGraphicFramePr>
            <a:graphicFrameLocks/>
          </p:cNvGraphicFramePr>
          <p:nvPr>
            <p:extLst>
              <p:ext uri="{D42A27DB-BD31-4B8C-83A1-F6EECF244321}">
                <p14:modId xmlns:p14="http://schemas.microsoft.com/office/powerpoint/2010/main" val="1559614236"/>
              </p:ext>
            </p:extLst>
          </p:nvPr>
        </p:nvGraphicFramePr>
        <p:xfrm>
          <a:off x="522514" y="1252790"/>
          <a:ext cx="11353799" cy="531403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39856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9BB3DD1-6C19-2046-B0F3-DD1F84F5845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82"/>
          <a:stretch/>
        </p:blipFill>
        <p:spPr>
          <a:xfrm flipH="1">
            <a:off x="-9834" y="2713382"/>
            <a:ext cx="12211665" cy="4164281"/>
          </a:xfrm>
          <a:prstGeom prst="rect">
            <a:avLst/>
          </a:prstGeom>
        </p:spPr>
      </p:pic>
      <p:pic>
        <p:nvPicPr>
          <p:cNvPr id="6" name="Picture 5">
            <a:extLst>
              <a:ext uri="{FF2B5EF4-FFF2-40B4-BE49-F238E27FC236}">
                <a16:creationId xmlns:a16="http://schemas.microsoft.com/office/drawing/2014/main" id="{97049A77-9484-2441-A58E-42F73C8865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29369" y="-24120"/>
            <a:ext cx="3372464" cy="1336138"/>
          </a:xfrm>
          <a:prstGeom prst="rect">
            <a:avLst/>
          </a:prstGeom>
        </p:spPr>
      </p:pic>
      <p:pic>
        <p:nvPicPr>
          <p:cNvPr id="7" name="Attēls 6" descr="Attēls, kurā ir teksts, ekrānuzņēmums&#10;&#10;Apraksts ģenerēts automātiski">
            <a:extLst>
              <a:ext uri="{FF2B5EF4-FFF2-40B4-BE49-F238E27FC236}">
                <a16:creationId xmlns:a16="http://schemas.microsoft.com/office/drawing/2014/main" id="{8DDFF343-3E83-9B94-820C-31E1CBFB7A8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1"/>
          <a:stretch/>
        </p:blipFill>
        <p:spPr>
          <a:xfrm>
            <a:off x="0" y="1894114"/>
            <a:ext cx="12179574" cy="4983549"/>
          </a:xfrm>
          <a:prstGeom prst="rect">
            <a:avLst/>
          </a:prstGeom>
        </p:spPr>
      </p:pic>
      <p:sp>
        <p:nvSpPr>
          <p:cNvPr id="3" name="TextBox 2">
            <a:extLst>
              <a:ext uri="{FF2B5EF4-FFF2-40B4-BE49-F238E27FC236}">
                <a16:creationId xmlns:a16="http://schemas.microsoft.com/office/drawing/2014/main" id="{EDC01794-A332-50F3-1974-A2A17A780884}"/>
              </a:ext>
            </a:extLst>
          </p:cNvPr>
          <p:cNvSpPr txBox="1"/>
          <p:nvPr/>
        </p:nvSpPr>
        <p:spPr>
          <a:xfrm>
            <a:off x="619432" y="814365"/>
            <a:ext cx="8118168" cy="646331"/>
          </a:xfrm>
          <a:prstGeom prst="rect">
            <a:avLst/>
          </a:prstGeom>
          <a:noFill/>
        </p:spPr>
        <p:txBody>
          <a:bodyPr wrap="square" rtlCol="0">
            <a:spAutoFit/>
          </a:bodyPr>
          <a:lstStyle/>
          <a:p>
            <a:r>
              <a:rPr lang="lv-LV" sz="3600" b="1" dirty="0">
                <a:solidFill>
                  <a:srgbClr val="26273A"/>
                </a:solidFill>
                <a:latin typeface="Cera PRO" pitchFamily="2" charset="0"/>
              </a:rPr>
              <a:t>Rokraksta teksta atpazīšana</a:t>
            </a:r>
            <a:endParaRPr lang="en-LV" sz="3600" b="1" dirty="0">
              <a:solidFill>
                <a:srgbClr val="26273A"/>
              </a:solidFill>
              <a:latin typeface="Cera PRO" pitchFamily="2" charset="0"/>
            </a:endParaRPr>
          </a:p>
        </p:txBody>
      </p:sp>
    </p:spTree>
    <p:extLst>
      <p:ext uri="{BB962C8B-B14F-4D97-AF65-F5344CB8AC3E}">
        <p14:creationId xmlns:p14="http://schemas.microsoft.com/office/powerpoint/2010/main" val="1678326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049A77-9484-2441-A58E-42F73C8865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29369" y="-24120"/>
            <a:ext cx="3372464" cy="1336138"/>
          </a:xfrm>
          <a:prstGeom prst="rect">
            <a:avLst/>
          </a:prstGeom>
        </p:spPr>
      </p:pic>
      <p:pic>
        <p:nvPicPr>
          <p:cNvPr id="8" name="Attēls 7">
            <a:extLst>
              <a:ext uri="{FF2B5EF4-FFF2-40B4-BE49-F238E27FC236}">
                <a16:creationId xmlns:a16="http://schemas.microsoft.com/office/drawing/2014/main" id="{51770092-58B9-2C19-D80F-07F36802667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730829"/>
            <a:ext cx="12241120" cy="5127171"/>
          </a:xfrm>
          <a:prstGeom prst="rect">
            <a:avLst/>
          </a:prstGeom>
        </p:spPr>
      </p:pic>
      <p:sp>
        <p:nvSpPr>
          <p:cNvPr id="4" name="TextBox 3">
            <a:extLst>
              <a:ext uri="{FF2B5EF4-FFF2-40B4-BE49-F238E27FC236}">
                <a16:creationId xmlns:a16="http://schemas.microsoft.com/office/drawing/2014/main" id="{A7B1953C-2B04-4C75-EDE3-1AC2054DF7DE}"/>
              </a:ext>
            </a:extLst>
          </p:cNvPr>
          <p:cNvSpPr txBox="1"/>
          <p:nvPr/>
        </p:nvSpPr>
        <p:spPr>
          <a:xfrm>
            <a:off x="608552" y="819686"/>
            <a:ext cx="8118168" cy="646331"/>
          </a:xfrm>
          <a:prstGeom prst="rect">
            <a:avLst/>
          </a:prstGeom>
          <a:noFill/>
        </p:spPr>
        <p:txBody>
          <a:bodyPr wrap="square" rtlCol="0">
            <a:spAutoFit/>
          </a:bodyPr>
          <a:lstStyle/>
          <a:p>
            <a:r>
              <a:rPr lang="lv-LV" sz="3600" b="1" dirty="0">
                <a:solidFill>
                  <a:srgbClr val="26273A"/>
                </a:solidFill>
                <a:latin typeface="Cera PRO" pitchFamily="2" charset="0"/>
              </a:rPr>
              <a:t>Rīgas Rātes protokolu kolekcija</a:t>
            </a:r>
            <a:endParaRPr lang="en-LV" sz="3600" b="1" dirty="0">
              <a:solidFill>
                <a:srgbClr val="26273A"/>
              </a:solidFill>
              <a:latin typeface="Cera PRO" pitchFamily="2" charset="0"/>
            </a:endParaRPr>
          </a:p>
        </p:txBody>
      </p:sp>
    </p:spTree>
    <p:extLst>
      <p:ext uri="{BB962C8B-B14F-4D97-AF65-F5344CB8AC3E}">
        <p14:creationId xmlns:p14="http://schemas.microsoft.com/office/powerpoint/2010/main" val="2876810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ttēls 3" descr="Attēls, kurā ir teksts, rokraksts, vēstule, fonts&#10;&#10;Apraksts ģenerēts automātiski">
            <a:extLst>
              <a:ext uri="{FF2B5EF4-FFF2-40B4-BE49-F238E27FC236}">
                <a16:creationId xmlns:a16="http://schemas.microsoft.com/office/drawing/2014/main" id="{C2AB7FC2-70A5-DFDA-D89A-43B005BA9A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994504"/>
          </a:xfrm>
          <a:prstGeom prst="rect">
            <a:avLst/>
          </a:prstGeom>
        </p:spPr>
      </p:pic>
    </p:spTree>
    <p:extLst>
      <p:ext uri="{BB962C8B-B14F-4D97-AF65-F5344CB8AC3E}">
        <p14:creationId xmlns:p14="http://schemas.microsoft.com/office/powerpoint/2010/main" val="388604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959546-2EB6-394A-87C9-5048108065D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9832" y="-9832"/>
            <a:ext cx="12211665" cy="6887496"/>
          </a:xfrm>
          <a:prstGeom prst="rect">
            <a:avLst/>
          </a:prstGeom>
        </p:spPr>
      </p:pic>
      <p:pic>
        <p:nvPicPr>
          <p:cNvPr id="6" name="Picture 5">
            <a:extLst>
              <a:ext uri="{FF2B5EF4-FFF2-40B4-BE49-F238E27FC236}">
                <a16:creationId xmlns:a16="http://schemas.microsoft.com/office/drawing/2014/main" id="{97049A77-9484-2441-A58E-42F73C8865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29369" y="-24120"/>
            <a:ext cx="3372464" cy="1336138"/>
          </a:xfrm>
          <a:prstGeom prst="rect">
            <a:avLst/>
          </a:prstGeom>
        </p:spPr>
      </p:pic>
      <p:pic>
        <p:nvPicPr>
          <p:cNvPr id="2" name="Attēls 1" descr="Attēls, kurā ir teksts, rokraksts, papīrs, dokuments&#10;&#10;Apraksts ģenerēts automātiski">
            <a:extLst>
              <a:ext uri="{FF2B5EF4-FFF2-40B4-BE49-F238E27FC236}">
                <a16:creationId xmlns:a16="http://schemas.microsoft.com/office/drawing/2014/main" id="{F6CA3C83-19F0-025B-5E65-C3D1FBE21C04}"/>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4246540124"/>
      </p:ext>
    </p:extLst>
  </p:cSld>
  <p:clrMapOvr>
    <a:masterClrMapping/>
  </p:clrMapOvr>
</p:sld>
</file>

<file path=ppt/theme/theme1.xml><?xml version="1.0" encoding="utf-8"?>
<a:theme xmlns:a="http://schemas.openxmlformats.org/drawingml/2006/main" name="Level">
  <a:themeElements>
    <a:clrScheme name="Pielāgots 4">
      <a:dk1>
        <a:srgbClr val="000000"/>
      </a:dk1>
      <a:lt1>
        <a:srgbClr val="FFFFFF"/>
      </a:lt1>
      <a:dk2>
        <a:srgbClr val="3F3F3F"/>
      </a:dk2>
      <a:lt2>
        <a:srgbClr val="C9DA2C"/>
      </a:lt2>
      <a:accent1>
        <a:srgbClr val="B2D235"/>
      </a:accent1>
      <a:accent2>
        <a:srgbClr val="3F3F3F"/>
      </a:accent2>
      <a:accent3>
        <a:srgbClr val="63771B"/>
      </a:accent3>
      <a:accent4>
        <a:srgbClr val="80B740"/>
      </a:accent4>
      <a:accent5>
        <a:srgbClr val="E2EB8D"/>
      </a:accent5>
      <a:accent6>
        <a:srgbClr val="4D9845"/>
      </a:accent6>
      <a:hlink>
        <a:srgbClr val="455C00"/>
      </a:hlink>
      <a:folHlink>
        <a:srgbClr val="CC99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
      <a:clrScheme name="Level 9">
        <a:dk1>
          <a:srgbClr val="000000"/>
        </a:dk1>
        <a:lt1>
          <a:srgbClr val="FFFFFF"/>
        </a:lt1>
        <a:dk2>
          <a:srgbClr val="0066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
      <a:clrScheme name="Level 10">
        <a:dk1>
          <a:srgbClr val="000000"/>
        </a:dk1>
        <a:lt1>
          <a:srgbClr val="FFFFFF"/>
        </a:lt1>
        <a:dk2>
          <a:srgbClr val="006600"/>
        </a:dk2>
        <a:lt2>
          <a:srgbClr val="CCCC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
      <a:clrScheme name="Level 11">
        <a:dk1>
          <a:srgbClr val="000000"/>
        </a:dk1>
        <a:lt1>
          <a:srgbClr val="FFFFFF"/>
        </a:lt1>
        <a:dk2>
          <a:srgbClr val="006600"/>
        </a:dk2>
        <a:lt2>
          <a:srgbClr val="CCCC00"/>
        </a:lt2>
        <a:accent1>
          <a:srgbClr val="99CC00"/>
        </a:accent1>
        <a:accent2>
          <a:srgbClr val="99CC00"/>
        </a:accent2>
        <a:accent3>
          <a:srgbClr val="FFFFFF"/>
        </a:accent3>
        <a:accent4>
          <a:srgbClr val="000000"/>
        </a:accent4>
        <a:accent5>
          <a:srgbClr val="CAE2AA"/>
        </a:accent5>
        <a:accent6>
          <a:srgbClr val="8AB900"/>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37201</TotalTime>
  <Words>595</Words>
  <Application>Microsoft Office PowerPoint</Application>
  <PresentationFormat>Platekrāna</PresentationFormat>
  <Paragraphs>59</Paragraphs>
  <Slides>16</Slides>
  <Notes>15</Notes>
  <HiddenSlides>0</HiddenSlides>
  <MMClips>0</MMClips>
  <ScaleCrop>false</ScaleCrop>
  <HeadingPairs>
    <vt:vector size="6" baseType="variant">
      <vt:variant>
        <vt:lpstr>Lietotie fonti</vt:lpstr>
      </vt:variant>
      <vt:variant>
        <vt:i4>9</vt:i4>
      </vt:variant>
      <vt:variant>
        <vt:lpstr>Dizains</vt:lpstr>
      </vt:variant>
      <vt:variant>
        <vt:i4>1</vt:i4>
      </vt:variant>
      <vt:variant>
        <vt:lpstr>Slaidu virsraksti</vt:lpstr>
      </vt:variant>
      <vt:variant>
        <vt:i4>16</vt:i4>
      </vt:variant>
    </vt:vector>
  </HeadingPairs>
  <TitlesOfParts>
    <vt:vector size="26" baseType="lpstr">
      <vt:lpstr>Wingdings</vt:lpstr>
      <vt:lpstr>Verdana</vt:lpstr>
      <vt:lpstr>Garamond</vt:lpstr>
      <vt:lpstr>Arial</vt:lpstr>
      <vt:lpstr>Muli ExtraBold</vt:lpstr>
      <vt:lpstr>Calibri</vt:lpstr>
      <vt:lpstr>Cera PRO</vt:lpstr>
      <vt:lpstr>Calibri</vt:lpstr>
      <vt:lpstr>Times New Roman</vt:lpstr>
      <vt:lpstr>Level</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vector>
  </TitlesOfParts>
  <Company>LZP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EKO BALTIJA</dc:title>
  <dc:creator>Jana</dc:creator>
  <cp:lastModifiedBy>Mairita Lukianska</cp:lastModifiedBy>
  <cp:revision>1263</cp:revision>
  <cp:lastPrinted>2019-02-01T10:18:33Z</cp:lastPrinted>
  <dcterms:created xsi:type="dcterms:W3CDTF">2009-02-06T08:15:55Z</dcterms:created>
  <dcterms:modified xsi:type="dcterms:W3CDTF">2024-10-03T05:55:04Z</dcterms:modified>
</cp:coreProperties>
</file>